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99" r:id="rId9"/>
    <p:sldId id="1000" r:id="rId10"/>
    <p:sldId id="978" r:id="rId11"/>
    <p:sldId id="996" r:id="rId12"/>
    <p:sldId id="97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练习二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3003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某水果店原有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箱香蕉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上午卖出了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中午又运来了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箱。这时水果店共有香蕉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A.170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B.14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C.130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D.54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幸福文具店里有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盒钢笔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卖了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还剩多少支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正确的列式为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A.5×8+19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B.5×8-19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C.(19+5)×8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×(19-5)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526703" y="196802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787" y="41812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28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下面线段图中的问题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可以用算式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“5×3+12”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解决的是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083367" y="5716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346" y="1355291"/>
            <a:ext cx="11132127" cy="387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47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结合下图情境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算式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8×7-50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44.eps" descr="id:214748707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4913" y="856383"/>
            <a:ext cx="5542174" cy="285682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84890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张成人票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应找回多少元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张成人票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还差多少元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张儿童票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应找回多少元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张儿童票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还差多少元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853070" y="13886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4694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心连心超市卖出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袋大米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卖出的面粉是大米的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倍。大米和面粉一共卖出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学校游泳馆女生有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男生比女生多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人。学校游泳馆男生和女生一共有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40803" y="234627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25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383703" y="345401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5869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52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15-9=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42-35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80-40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54-29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56+37=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61+29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35+8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60+20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57+6-30=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70-8-20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47+5+30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66-26+4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10967" y="209586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636058" y="209586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883329" y="209586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605747" y="209586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539569" y="265226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93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688013" y="265226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758637" y="265226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43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699266" y="265226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821829" y="320867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897536" y="320867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42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8323158" y="320867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82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0981526" y="320867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从北京到长沙的某次列车上有乘客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855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中途有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人下车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284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人上车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这时车上有多少人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21201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学校合唱组有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美术组比合唱组少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科技组比美术组多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人。科技组有多少人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559524"/>
            <a:ext cx="363272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855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259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284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880(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364377"/>
            <a:ext cx="273504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32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15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39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84833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五、生活中的数学。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枝百合花和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枝玫瑰花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应付多少元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7×2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14(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24÷8×3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9(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14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9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23(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枝百合花比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玫瑰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花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枝菊花贵多少元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7×2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24÷8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14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9(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QM3KSG45.eps" descr="id:214748709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5901" y="2181022"/>
            <a:ext cx="7109572" cy="252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350</Words>
  <Application>Microsoft Office PowerPoint</Application>
  <PresentationFormat>宽屏</PresentationFormat>
  <Paragraphs>64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2026-02-14T01:51:10Z</dcterms:modified>
</cp:coreProperties>
</file>