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1"/>
  </p:notesMasterIdLst>
  <p:sldIdLst>
    <p:sldId id="998" r:id="rId5"/>
    <p:sldId id="994" r:id="rId6"/>
    <p:sldId id="977" r:id="rId7"/>
    <p:sldId id="978" r:id="rId8"/>
    <p:sldId id="979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年、月、日的认识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.2025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雨水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它后面的第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惊蛰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2025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惊蛰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B.3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C.3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D.3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某年的清明节是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日星期五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该年的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日是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星期一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星期二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星期三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星期四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098866" y="234051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210530" y="345392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91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2025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11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日是星期日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在框中制作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月份的月历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并填空。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QM3KSG49.eps" descr="id:214748721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4222" y="1533800"/>
            <a:ext cx="6103556" cy="3869458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5483570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.12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个星期六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个星期日。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.2026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年元旦是星期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147685" y="219796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041303" y="219796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903508" y="219796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6765713" y="219796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602934" y="219796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8478348" y="219796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45" name="矩形 44"/>
          <p:cNvSpPr>
            <a:spLocks noChangeAspect="1"/>
          </p:cNvSpPr>
          <p:nvPr/>
        </p:nvSpPr>
        <p:spPr>
          <a:xfrm>
            <a:off x="3272271" y="286760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46" name="矩形 45"/>
          <p:cNvSpPr>
            <a:spLocks noChangeAspect="1"/>
          </p:cNvSpPr>
          <p:nvPr/>
        </p:nvSpPr>
        <p:spPr>
          <a:xfrm>
            <a:off x="4147685" y="286760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47" name="矩形 46"/>
          <p:cNvSpPr>
            <a:spLocks noChangeAspect="1"/>
          </p:cNvSpPr>
          <p:nvPr/>
        </p:nvSpPr>
        <p:spPr>
          <a:xfrm>
            <a:off x="5041303" y="286760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48" name="矩形 47"/>
          <p:cNvSpPr>
            <a:spLocks noChangeAspect="1"/>
          </p:cNvSpPr>
          <p:nvPr/>
        </p:nvSpPr>
        <p:spPr>
          <a:xfrm>
            <a:off x="5799151" y="2867607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  <p:sp>
        <p:nvSpPr>
          <p:cNvPr id="49" name="矩形 48"/>
          <p:cNvSpPr>
            <a:spLocks noChangeAspect="1"/>
          </p:cNvSpPr>
          <p:nvPr/>
        </p:nvSpPr>
        <p:spPr>
          <a:xfrm>
            <a:off x="6707711" y="2867607"/>
            <a:ext cx="5304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2800" dirty="0"/>
          </a:p>
        </p:txBody>
      </p:sp>
      <p:sp>
        <p:nvSpPr>
          <p:cNvPr id="50" name="矩形 49"/>
          <p:cNvSpPr>
            <a:spLocks noChangeAspect="1"/>
          </p:cNvSpPr>
          <p:nvPr/>
        </p:nvSpPr>
        <p:spPr>
          <a:xfrm>
            <a:off x="7513165" y="2867607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51" name="矩形 50"/>
          <p:cNvSpPr>
            <a:spLocks noChangeAspect="1"/>
          </p:cNvSpPr>
          <p:nvPr/>
        </p:nvSpPr>
        <p:spPr>
          <a:xfrm>
            <a:off x="8408388" y="2867607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2800" dirty="0"/>
          </a:p>
        </p:txBody>
      </p:sp>
      <p:sp>
        <p:nvSpPr>
          <p:cNvPr id="52" name="矩形 51"/>
          <p:cNvSpPr>
            <a:spLocks noChangeAspect="1"/>
          </p:cNvSpPr>
          <p:nvPr/>
        </p:nvSpPr>
        <p:spPr>
          <a:xfrm>
            <a:off x="3189914" y="3506747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2800" dirty="0"/>
          </a:p>
        </p:txBody>
      </p:sp>
      <p:sp>
        <p:nvSpPr>
          <p:cNvPr id="53" name="矩形 52"/>
          <p:cNvSpPr>
            <a:spLocks noChangeAspect="1"/>
          </p:cNvSpPr>
          <p:nvPr/>
        </p:nvSpPr>
        <p:spPr>
          <a:xfrm>
            <a:off x="4098474" y="3506747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2800" dirty="0"/>
          </a:p>
        </p:txBody>
      </p:sp>
      <p:sp>
        <p:nvSpPr>
          <p:cNvPr id="54" name="矩形 53"/>
          <p:cNvSpPr>
            <a:spLocks noChangeAspect="1"/>
          </p:cNvSpPr>
          <p:nvPr/>
        </p:nvSpPr>
        <p:spPr>
          <a:xfrm>
            <a:off x="4903928" y="3506747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16</a:t>
            </a:r>
            <a:endParaRPr lang="zh-CN" altLang="en-US" sz="2800" dirty="0"/>
          </a:p>
        </p:txBody>
      </p:sp>
      <p:sp>
        <p:nvSpPr>
          <p:cNvPr id="55" name="矩形 54"/>
          <p:cNvSpPr>
            <a:spLocks noChangeAspect="1"/>
          </p:cNvSpPr>
          <p:nvPr/>
        </p:nvSpPr>
        <p:spPr>
          <a:xfrm>
            <a:off x="5799150" y="3506747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17</a:t>
            </a:r>
            <a:endParaRPr lang="zh-CN" altLang="en-US" sz="2800" dirty="0"/>
          </a:p>
        </p:txBody>
      </p:sp>
      <p:sp>
        <p:nvSpPr>
          <p:cNvPr id="56" name="矩形 55"/>
          <p:cNvSpPr>
            <a:spLocks noChangeAspect="1"/>
          </p:cNvSpPr>
          <p:nvPr/>
        </p:nvSpPr>
        <p:spPr>
          <a:xfrm>
            <a:off x="6707711" y="3506463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18</a:t>
            </a:r>
            <a:endParaRPr lang="zh-CN" altLang="en-US" sz="2800" dirty="0"/>
          </a:p>
        </p:txBody>
      </p:sp>
      <p:sp>
        <p:nvSpPr>
          <p:cNvPr id="57" name="矩形 56"/>
          <p:cNvSpPr>
            <a:spLocks noChangeAspect="1"/>
          </p:cNvSpPr>
          <p:nvPr/>
        </p:nvSpPr>
        <p:spPr>
          <a:xfrm>
            <a:off x="7513165" y="3506463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19</a:t>
            </a:r>
            <a:endParaRPr lang="zh-CN" altLang="en-US" sz="2800" dirty="0"/>
          </a:p>
        </p:txBody>
      </p:sp>
      <p:sp>
        <p:nvSpPr>
          <p:cNvPr id="58" name="矩形 57"/>
          <p:cNvSpPr>
            <a:spLocks noChangeAspect="1"/>
          </p:cNvSpPr>
          <p:nvPr/>
        </p:nvSpPr>
        <p:spPr>
          <a:xfrm>
            <a:off x="8408388" y="3506463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20</a:t>
            </a:r>
            <a:endParaRPr lang="zh-CN" altLang="en-US" sz="2800" dirty="0"/>
          </a:p>
        </p:txBody>
      </p:sp>
      <p:sp>
        <p:nvSpPr>
          <p:cNvPr id="59" name="矩形 58"/>
          <p:cNvSpPr>
            <a:spLocks noChangeAspect="1"/>
          </p:cNvSpPr>
          <p:nvPr/>
        </p:nvSpPr>
        <p:spPr>
          <a:xfrm>
            <a:off x="3189914" y="4128344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21</a:t>
            </a:r>
            <a:endParaRPr lang="zh-CN" altLang="en-US" sz="2800" dirty="0"/>
          </a:p>
        </p:txBody>
      </p:sp>
      <p:sp>
        <p:nvSpPr>
          <p:cNvPr id="60" name="矩形 59"/>
          <p:cNvSpPr>
            <a:spLocks noChangeAspect="1"/>
          </p:cNvSpPr>
          <p:nvPr/>
        </p:nvSpPr>
        <p:spPr>
          <a:xfrm>
            <a:off x="4098474" y="4128344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22</a:t>
            </a:r>
            <a:endParaRPr lang="zh-CN" altLang="en-US" sz="2800" dirty="0"/>
          </a:p>
        </p:txBody>
      </p:sp>
      <p:sp>
        <p:nvSpPr>
          <p:cNvPr id="61" name="矩形 60"/>
          <p:cNvSpPr>
            <a:spLocks noChangeAspect="1"/>
          </p:cNvSpPr>
          <p:nvPr/>
        </p:nvSpPr>
        <p:spPr>
          <a:xfrm>
            <a:off x="4903928" y="412834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23</a:t>
            </a:r>
            <a:endParaRPr lang="zh-CN" altLang="en-US" sz="2800" dirty="0"/>
          </a:p>
        </p:txBody>
      </p:sp>
      <p:sp>
        <p:nvSpPr>
          <p:cNvPr id="62" name="矩形 61"/>
          <p:cNvSpPr>
            <a:spLocks noChangeAspect="1"/>
          </p:cNvSpPr>
          <p:nvPr/>
        </p:nvSpPr>
        <p:spPr>
          <a:xfrm>
            <a:off x="5799150" y="412834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24</a:t>
            </a:r>
            <a:endParaRPr lang="zh-CN" altLang="en-US" sz="2800" dirty="0"/>
          </a:p>
        </p:txBody>
      </p:sp>
      <p:sp>
        <p:nvSpPr>
          <p:cNvPr id="63" name="矩形 62"/>
          <p:cNvSpPr>
            <a:spLocks noChangeAspect="1"/>
          </p:cNvSpPr>
          <p:nvPr/>
        </p:nvSpPr>
        <p:spPr>
          <a:xfrm>
            <a:off x="6707711" y="412806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25</a:t>
            </a:r>
            <a:endParaRPr lang="zh-CN" altLang="en-US" sz="2800" dirty="0"/>
          </a:p>
        </p:txBody>
      </p:sp>
      <p:sp>
        <p:nvSpPr>
          <p:cNvPr id="64" name="矩形 63"/>
          <p:cNvSpPr>
            <a:spLocks noChangeAspect="1"/>
          </p:cNvSpPr>
          <p:nvPr/>
        </p:nvSpPr>
        <p:spPr>
          <a:xfrm>
            <a:off x="7513165" y="4128060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26</a:t>
            </a:r>
            <a:endParaRPr lang="zh-CN" altLang="en-US" sz="2800" dirty="0"/>
          </a:p>
        </p:txBody>
      </p:sp>
      <p:sp>
        <p:nvSpPr>
          <p:cNvPr id="65" name="矩形 64"/>
          <p:cNvSpPr>
            <a:spLocks noChangeAspect="1"/>
          </p:cNvSpPr>
          <p:nvPr/>
        </p:nvSpPr>
        <p:spPr>
          <a:xfrm>
            <a:off x="8408388" y="4128060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27</a:t>
            </a:r>
            <a:endParaRPr lang="zh-CN" altLang="en-US" sz="2800" dirty="0"/>
          </a:p>
        </p:txBody>
      </p:sp>
      <p:sp>
        <p:nvSpPr>
          <p:cNvPr id="66" name="矩形 65"/>
          <p:cNvSpPr>
            <a:spLocks noChangeAspect="1"/>
          </p:cNvSpPr>
          <p:nvPr/>
        </p:nvSpPr>
        <p:spPr>
          <a:xfrm>
            <a:off x="3189914" y="477197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28</a:t>
            </a:r>
            <a:endParaRPr lang="zh-CN" altLang="en-US" sz="2800" dirty="0"/>
          </a:p>
        </p:txBody>
      </p:sp>
      <p:sp>
        <p:nvSpPr>
          <p:cNvPr id="67" name="矩形 66"/>
          <p:cNvSpPr>
            <a:spLocks noChangeAspect="1"/>
          </p:cNvSpPr>
          <p:nvPr/>
        </p:nvSpPr>
        <p:spPr>
          <a:xfrm>
            <a:off x="4098474" y="477197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29</a:t>
            </a:r>
            <a:endParaRPr lang="zh-CN" altLang="en-US" sz="2800" dirty="0"/>
          </a:p>
        </p:txBody>
      </p:sp>
      <p:sp>
        <p:nvSpPr>
          <p:cNvPr id="68" name="矩形 67"/>
          <p:cNvSpPr>
            <a:spLocks noChangeAspect="1"/>
          </p:cNvSpPr>
          <p:nvPr/>
        </p:nvSpPr>
        <p:spPr>
          <a:xfrm>
            <a:off x="4903928" y="477197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2800" dirty="0"/>
          </a:p>
        </p:txBody>
      </p:sp>
      <p:sp>
        <p:nvSpPr>
          <p:cNvPr id="69" name="矩形 68"/>
          <p:cNvSpPr>
            <a:spLocks noChangeAspect="1"/>
          </p:cNvSpPr>
          <p:nvPr/>
        </p:nvSpPr>
        <p:spPr>
          <a:xfrm>
            <a:off x="5799150" y="477197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31</a:t>
            </a:r>
            <a:endParaRPr lang="zh-CN" altLang="en-US" sz="2800" dirty="0"/>
          </a:p>
        </p:txBody>
      </p:sp>
      <p:sp>
        <p:nvSpPr>
          <p:cNvPr id="73" name="矩形 72"/>
          <p:cNvSpPr>
            <a:spLocks noChangeAspect="1"/>
          </p:cNvSpPr>
          <p:nvPr/>
        </p:nvSpPr>
        <p:spPr>
          <a:xfrm>
            <a:off x="2090284" y="548771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74" name="矩形 73"/>
          <p:cNvSpPr>
            <a:spLocks noChangeAspect="1"/>
          </p:cNvSpPr>
          <p:nvPr/>
        </p:nvSpPr>
        <p:spPr>
          <a:xfrm>
            <a:off x="4929157" y="548771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3788749" y="613349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  <p:bldP spid="20" grpId="0"/>
      <p:bldP spid="21" grpId="0"/>
      <p:bldP spid="22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3" grpId="0"/>
      <p:bldP spid="74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2525280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三、请你制作一份对你有意义的年历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然后与同学们进行交流。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</TotalTime>
  <Words>141</Words>
  <Application>Microsoft Office PowerPoint</Application>
  <PresentationFormat>宽屏</PresentationFormat>
  <Paragraphs>56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116</cp:revision>
  <dcterms:created xsi:type="dcterms:W3CDTF">2023-06-16T14:45:50Z</dcterms:created>
  <dcterms:modified xsi:type="dcterms:W3CDTF">2026-02-14T01:59:28Z</dcterms:modified>
</cp:coreProperties>
</file>