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四　统计表和条形统计图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CM3KSG43.eps" descr="id:214748805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132460"/>
            <a:ext cx="8587528" cy="44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字计数时漏算或错算。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统计三年级一班同学喜欢的运动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字记录喜欢跳绳的人数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结果为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正正丅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喜欢跳绳的有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字每个笔画代表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每完整的一个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字代表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人。计算时先数完整的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字的数量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再加剩余笔画数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最后复查总数。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:12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410"/>
            <a:ext cx="11430000" cy="50885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混淆条形统计图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每格代表的数量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某班统计参加兴趣小组的人数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音乐组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人、美术组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人、科技组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人。若用条形统计图表示这些数据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条形统计图纵轴上最多有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每格代表多少人最合适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每格代表的数量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需结合数据大小和条形统计图的格子数量选择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优先选能让直条长度适中的整数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确保数据与直条长度匹配。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每格代表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人最合适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人对应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5=3(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人对应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5=2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人对应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5=4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直条长度与数据完全对应。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69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统计表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合计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计算时漏项或重复。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下表是三年级二班参加课外小组的人数统计表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每人只参加一个课外小组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其中围棋组人数是舞蹈组的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请补全统计表。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三年级二班参加课外小组的人数统计表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52260144"/>
              </p:ext>
            </p:extLst>
          </p:nvPr>
        </p:nvGraphicFramePr>
        <p:xfrm>
          <a:off x="381000" y="3012748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1905000"/>
                <a:gridCol w="1905000"/>
                <a:gridCol w="1905000"/>
                <a:gridCol w="1905000"/>
                <a:gridCol w="1905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课外小组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书法组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围棋组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舞蹈组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其他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6663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合计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是所有项目数量的总和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计算时需按顺序列出所有项目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逐一相加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避免遗漏任何一类数据。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55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272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分析图表时混淆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类别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三年级四班参加社团人数统计图如图所示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参加人数最多的社团是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三年级四班参加社团人数统计图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44.eps" descr="id:21474881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115" y="1818554"/>
            <a:ext cx="5049769" cy="265164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4112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明确题中的条形统计图横轴表示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类别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社团名称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纵轴表示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人数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。回答时需对应横轴的类别名称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而非纵轴的格数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格数是数量的表现形式。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足球社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9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404</Words>
  <Application>Microsoft Office PowerPoint</Application>
  <PresentationFormat>宽屏</PresentationFormat>
  <Paragraphs>45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2026-02-14T03:12:22Z</dcterms:modified>
</cp:coreProperties>
</file>