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2"/>
  </p:notesMasterIdLst>
  <p:sldIdLst>
    <p:sldId id="998" r:id="rId5"/>
    <p:sldId id="994" r:id="rId6"/>
    <p:sldId id="977" r:id="rId7"/>
    <p:sldId id="999" r:id="rId8"/>
    <p:sldId id="978" r:id="rId9"/>
    <p:sldId id="979" r:id="rId10"/>
    <p:sldId id="975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角的分类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6462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只手比划出来的角是钝角。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098570"/>
            <a:ext cx="11430000" cy="1728849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381000" y="3917160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从一个钝角的顶点出发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在这个钝角的内部画一条射线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把这个钝角分成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两个角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下面说法正确的是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一定都是锐角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一定都是钝角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中可能有一个是钝角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中不可能有直角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820121" y="142585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6166561" y="448911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二、填一填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三年级一班得到了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卫生之星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的小红旗。如图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这个小红旗有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个锐角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个直角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个钝角。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周角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=2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平角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=(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直角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QM3KSG18.eps" descr="id:2147486592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3936" y="2171513"/>
            <a:ext cx="1404129" cy="2402064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0340667" y="89868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217449" y="146943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326804" y="146943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035348" y="4794521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996757" y="4794521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904799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7980"/>
            <a:ext cx="279756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三、分类整理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QM3KSG19.eps" descr="id:2147486606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697616"/>
            <a:ext cx="11430000" cy="1189854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2965403"/>
            <a:ext cx="3147015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分一分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填下表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4859150"/>
              </p:ext>
            </p:extLst>
          </p:nvPr>
        </p:nvGraphicFramePr>
        <p:xfrm>
          <a:off x="381000" y="3680772"/>
          <a:ext cx="11430000" cy="1024128"/>
        </p:xfrm>
        <a:graphic>
          <a:graphicData uri="http://schemas.openxmlformats.org/drawingml/2006/table">
            <a:tbl>
              <a:tblPr firstRow="1" firstCol="1" bandRow="1"/>
              <a:tblGrid>
                <a:gridCol w="2857500"/>
                <a:gridCol w="2857500"/>
                <a:gridCol w="2857500"/>
                <a:gridCol w="285750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分类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锐角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直角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钝角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个数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381000" y="4830597"/>
            <a:ext cx="5064207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角最多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角最少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4459412" y="413966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296130" y="413966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10143239" y="413966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930371" y="493076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锐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3058496" y="493076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直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6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353113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四、我会选。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体育课上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老师喊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向左转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你所转过的角是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老师喊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向后转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你所转过的角是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锐角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直角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平角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周角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649422" y="1916071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869604" y="248681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295</TotalTime>
  <Words>159</Words>
  <Application>Microsoft Office PowerPoint</Application>
  <PresentationFormat>宽屏</PresentationFormat>
  <Paragraphs>53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NEU-BZ-S92</vt:lpstr>
      <vt:lpstr>等线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117</cp:revision>
  <dcterms:created xsi:type="dcterms:W3CDTF">2023-06-16T14:45:50Z</dcterms:created>
  <dcterms:modified xsi:type="dcterms:W3CDTF">2026-02-14T00:49:48Z</dcterms:modified>
</cp:coreProperties>
</file>