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1000" r:id="rId10"/>
    <p:sldId id="978" r:id="rId11"/>
    <p:sldId id="996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简单的分数加减法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用算式表示为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M3KSG54.eps" descr="id:214748689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2222198"/>
            <a:ext cx="7097131" cy="182462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4104402"/>
                <a:ext cx="11430000" cy="17000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A.1-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B.1-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endParaRPr lang="en-US" altLang="zh-CN" dirty="0" smtClean="0">
                  <a:solidFill>
                    <a:srgbClr val="000000"/>
                  </a:solidFill>
                  <a:effectLst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C.1-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D.1-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104402"/>
                <a:ext cx="11430000" cy="1700081"/>
              </a:xfrm>
              <a:prstGeom prst="rect">
                <a:avLst/>
              </a:prstGeom>
              <a:blipFill rotWithShape="0">
                <a:blip r:embed="rId4"/>
                <a:stretch>
                  <a:fillRect l="-1120" b="-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>
            <a:spLocks noChangeAspect="1"/>
          </p:cNvSpPr>
          <p:nvPr/>
        </p:nvSpPr>
        <p:spPr>
          <a:xfrm>
            <a:off x="3939867" y="156566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343766"/>
                <a:ext cx="11430000" cy="527606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一个西瓜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小明爸爸吃了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。两人一共吃了这个西瓜的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en-US" altLang="zh-CN" dirty="0" smtClean="0">
                  <a:solidFill>
                    <a:srgbClr val="000000"/>
                  </a:solidFill>
                  <a:effectLst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dirty="0" smtClean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dirty="0" smtClean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B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endParaRPr lang="en-US" altLang="zh-CN" dirty="0" smtClean="0">
                  <a:solidFill>
                    <a:srgbClr val="000000"/>
                  </a:solidFill>
                  <a:effectLst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D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43766"/>
                <a:ext cx="11430000" cy="5276060"/>
              </a:xfrm>
              <a:prstGeom prst="rect">
                <a:avLst/>
              </a:prstGeom>
              <a:blipFill rotWithShape="0">
                <a:blip r:embed="rId2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EM3KSG55.eps" descr="id:214748689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283" y="1351829"/>
            <a:ext cx="4847435" cy="262440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072976" y="50715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381000" y="128280"/>
                <a:ext cx="11430000" cy="335976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二、填一填。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用算筹表示分数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如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   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表示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     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表示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则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    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表示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再加上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就等于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某小学举办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“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编织围巾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爱心敬老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”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的活动。浩浩和文文一共用去这些毛线的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28280"/>
                <a:ext cx="11430000" cy="3359766"/>
              </a:xfrm>
              <a:prstGeom prst="rect">
                <a:avLst/>
              </a:prstGeom>
              <a:blipFill rotWithShape="0">
                <a:blip r:embed="rId2"/>
                <a:stretch>
                  <a:fillRect l="-1120" t="-363" b="-2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EM3KSG59.eps" descr="id:214748692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6163" y="3446482"/>
            <a:ext cx="8119674" cy="3273809"/>
          </a:xfrm>
          <a:prstGeom prst="rect">
            <a:avLst/>
          </a:prstGeom>
        </p:spPr>
      </p:pic>
      <p:pic>
        <p:nvPicPr>
          <p:cNvPr id="7" name="EM3KSG56.eps" descr="id:214748690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0019" y="783069"/>
            <a:ext cx="318234" cy="634705"/>
          </a:xfrm>
          <a:prstGeom prst="rect">
            <a:avLst/>
          </a:prstGeom>
        </p:spPr>
      </p:pic>
      <p:pic>
        <p:nvPicPr>
          <p:cNvPr id="8" name="EM3KSG57.eps" descr="id:214748691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3304" y="783069"/>
            <a:ext cx="229199" cy="634705"/>
          </a:xfrm>
          <a:prstGeom prst="rect">
            <a:avLst/>
          </a:prstGeom>
        </p:spPr>
      </p:pic>
      <p:pic>
        <p:nvPicPr>
          <p:cNvPr id="9" name="EM3KSG58.eps" descr="id:2147486918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5389" y="783068"/>
            <a:ext cx="386112" cy="6347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8725657" y="779445"/>
                <a:ext cx="426720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5657" y="779445"/>
                <a:ext cx="426720" cy="70429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0838637" y="779445"/>
                <a:ext cx="426720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8637" y="779445"/>
                <a:ext cx="426720" cy="704295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502070" y="2763353"/>
                <a:ext cx="426720" cy="7039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070" y="2763353"/>
                <a:ext cx="426720" cy="703911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72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352840"/>
                <a:ext cx="11430000" cy="224356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三、算一算。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　　　　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　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		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=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352840"/>
                <a:ext cx="11430000" cy="2243563"/>
              </a:xfrm>
              <a:prstGeom prst="rect">
                <a:avLst/>
              </a:prstGeom>
              <a:blipFill rotWithShape="0">
                <a:blip r:embed="rId2"/>
                <a:stretch>
                  <a:fillRect l="-1120" t="-815" b="-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391307" y="2011753"/>
                <a:ext cx="426720" cy="7039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1307" y="2011753"/>
                <a:ext cx="426720" cy="70391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4861871" y="2011753"/>
                <a:ext cx="579005" cy="7104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1871" y="2011753"/>
                <a:ext cx="579005" cy="71045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7778212" y="2011753"/>
                <a:ext cx="426720" cy="70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8212" y="2011753"/>
                <a:ext cx="426720" cy="70288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391307" y="2810386"/>
                <a:ext cx="426720" cy="7004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1307" y="2810386"/>
                <a:ext cx="426720" cy="70044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4539753" y="2810386"/>
                <a:ext cx="426720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9753" y="2810386"/>
                <a:ext cx="426720" cy="70429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7485230" y="2810386"/>
                <a:ext cx="426720" cy="7037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5230" y="2810386"/>
                <a:ext cx="426720" cy="70378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97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2897"/>
            <a:ext cx="5726248" cy="5693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四、看图列式并计算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)-(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M3KSG60.eps" descr="id:21474869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721" y="1526164"/>
            <a:ext cx="3885361" cy="1460353"/>
          </a:xfrm>
          <a:prstGeom prst="rect">
            <a:avLst/>
          </a:prstGeom>
        </p:spPr>
      </p:pic>
      <p:pic>
        <p:nvPicPr>
          <p:cNvPr id="14" name="EM3KSG61.eps" descr="id:214748694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721" y="3983799"/>
            <a:ext cx="3779672" cy="165846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401697" y="3051911"/>
                <a:ext cx="426720" cy="7107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1697" y="3051911"/>
                <a:ext cx="426720" cy="71070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2561432" y="3051911"/>
                <a:ext cx="426720" cy="7036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432" y="3051911"/>
                <a:ext cx="426720" cy="70365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3721167" y="3051911"/>
                <a:ext cx="426720" cy="704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1167" y="3051911"/>
                <a:ext cx="426720" cy="70455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391306" y="592447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2477415" y="5813480"/>
                <a:ext cx="426720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7415" y="5813480"/>
                <a:ext cx="426720" cy="70339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3623436" y="5813480"/>
                <a:ext cx="426720" cy="7104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436" y="5813480"/>
                <a:ext cx="426720" cy="710451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6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351829"/>
                <a:ext cx="11430000" cy="138775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五、一堆沙子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甲车运走了全部的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乙车运走了全部的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。甲、乙两车共运走了全部的几分之几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?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351829"/>
                <a:ext cx="11430000" cy="1387752"/>
              </a:xfrm>
              <a:prstGeom prst="rect">
                <a:avLst/>
              </a:prstGeom>
              <a:blipFill rotWithShape="0">
                <a:blip r:embed="rId2"/>
                <a:stretch>
                  <a:fillRect l="-1120" b="-11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2739581"/>
                <a:ext cx="1625766" cy="8420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739581"/>
                <a:ext cx="1625766" cy="84202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六、生活中的数学。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某小区将大门前的绿化带平均分成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种迎春花用去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剩下的铺草坪。铺草坪比种迎春花多用去这块绿化带的几分之几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>
                <a:spLocks noChangeAspect="1"/>
              </p:cNvSpPr>
              <p:nvPr/>
            </p:nvSpPr>
            <p:spPr>
              <a:xfrm>
                <a:off x="381000" y="3290640"/>
                <a:ext cx="3575018" cy="8953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9</a:t>
                </a:r>
                <a:r>
                  <a:rPr lang="en-US" altLang="zh-CN" i="1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-</a:t>
                </a:r>
                <a:r>
                  <a:rPr lang="en-US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4</a:t>
                </a:r>
                <a:r>
                  <a:rPr lang="en-US" altLang="zh-CN" i="1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=</a:t>
                </a:r>
                <a:r>
                  <a:rPr lang="en-US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5(</a:t>
                </a:r>
                <a:r>
                  <a:rPr lang="zh-CN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份</a:t>
                </a:r>
                <a:r>
                  <a:rPr lang="en-US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i="1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effectLst/>
                    <a:latin typeface="NEU-BZ-S9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290640"/>
                <a:ext cx="3575018" cy="895373"/>
              </a:xfrm>
              <a:prstGeom prst="rect">
                <a:avLst/>
              </a:prstGeom>
              <a:blipFill rotWithShape="0">
                <a:blip r:embed="rId3"/>
                <a:stretch>
                  <a:fillRect l="-3584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</TotalTime>
  <Words>243</Words>
  <Application>Microsoft Office PowerPoint</Application>
  <PresentationFormat>宽屏</PresentationFormat>
  <Paragraphs>61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2026-02-14T05:43:19Z</dcterms:modified>
</cp:coreProperties>
</file>