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95" r:id="rId8"/>
    <p:sldId id="978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等值分数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2000334"/>
            <a:ext cx="9446281" cy="271914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365923" y="357861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322387" y="41540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322387" y="358672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559666"/>
                <a:ext cx="11430000" cy="448334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、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zh-CN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、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zh-CN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、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中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相等的有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NEU-BZ-S92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　　　　　　　　　　　　　　　　　　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A.1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个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B.2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个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</a:t>
                </a:r>
                <a:endPara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C.3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个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D.4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个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.1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根彩带平均分成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5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份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取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份是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;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若平均分成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10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份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取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份能和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一样长。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A.1	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B.2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</a:t>
                </a:r>
                <a:endPara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C.3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D.4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59666"/>
                <a:ext cx="11430000" cy="4483343"/>
              </a:xfrm>
              <a:prstGeom prst="rect">
                <a:avLst/>
              </a:prstGeom>
              <a:blipFill rotWithShape="0">
                <a:blip r:embed="rId2"/>
                <a:stretch>
                  <a:fillRect l="-1120" t="-408" r="-4213" b="-1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5758276" y="125905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750858" y="3170978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837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三、涂色部分表示这个图形的几分之几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还可以表示这个图形的几分之几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M3KSG47.eps" descr="id:214748680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5290" y="1945128"/>
            <a:ext cx="2481419" cy="24814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4114819"/>
                <a:ext cx="2745110" cy="895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  <m:r>
                      <a:rPr lang="zh-CN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　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zh-CN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　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en-US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 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114819"/>
                <a:ext cx="2745110" cy="895886"/>
              </a:xfrm>
              <a:prstGeom prst="rect">
                <a:avLst/>
              </a:prstGeom>
              <a:blipFill rotWithShape="0">
                <a:blip r:embed="rId4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>
                <a:spLocks noChangeAspect="1"/>
              </p:cNvSpPr>
              <p:nvPr/>
            </p:nvSpPr>
            <p:spPr>
              <a:xfrm>
                <a:off x="381000" y="856383"/>
                <a:ext cx="11430000" cy="192873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四、生活中的数学。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有一块饼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乐乐分得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块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奇奇分得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块。他们分得的饼一样多吗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?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请通过找等值分数说明理由。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56383"/>
                <a:ext cx="11430000" cy="1928733"/>
              </a:xfrm>
              <a:prstGeom prst="rect">
                <a:avLst/>
              </a:prstGeom>
              <a:blipFill rotWithShape="0">
                <a:blip r:embed="rId3"/>
                <a:stretch>
                  <a:fillRect l="-1120" t="-631" b="-7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>
            <a:spLocks noChangeAspect="1"/>
          </p:cNvSpPr>
          <p:nvPr/>
        </p:nvSpPr>
        <p:spPr>
          <a:xfrm>
            <a:off x="381000" y="278511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他们分得的饼一样多。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理由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因此乐乐和奇奇分得的饼一样多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EM3KSG91.eps" descr="id:214748512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19678" y="3447021"/>
            <a:ext cx="3091507" cy="201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104</Words>
  <Application>Microsoft Office PowerPoint</Application>
  <PresentationFormat>宽屏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2026-02-26T12:10:03Z</dcterms:modified>
</cp:coreProperties>
</file>