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94" r:id="rId6"/>
    <p:sldId id="977" r:id="rId7"/>
    <p:sldId id="978" r:id="rId8"/>
    <p:sldId id="996" r:id="rId9"/>
    <p:sldId id="97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估算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一只大熊猫每天大约能吃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千克鲜竹笋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这只大熊猫一个月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大约能吃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千克鲜竹笋。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节俭是我们中华民族的传统美德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如果每人每天节约粮食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一个五口之家一个季度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天算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大约可以节约粮食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017549" y="2696246"/>
            <a:ext cx="723275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20822" y="381937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下表是一些商店关于足球的售价。张老师为学校选购足球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他买了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个足球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付给营业员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1600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元。张老师最有可能是在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商店购买的。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34719110"/>
              </p:ext>
            </p:extLst>
          </p:nvPr>
        </p:nvGraphicFramePr>
        <p:xfrm>
          <a:off x="381000" y="3011888"/>
          <a:ext cx="11430000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2286000"/>
                <a:gridCol w="228600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商店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丙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单价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157092"/>
            <a:ext cx="3357971" cy="11523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丁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956066" y="233575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每副乒乓球拍售价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38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学校要买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副这样的乒乓球拍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王老师带了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元够吗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下面的估算方法中最合理的是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A.40×20=800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800&lt;1000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B.38×20=760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760&lt;1000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C.40×30=1200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38×24&lt;40×30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38×24&lt;1200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D.40×25=1000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38×24&lt;40×25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38×24&lt;1000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589548" y="156772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1855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三、张大爷家把今年收获的土豆装在同样大的袋子里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一共装了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袋。为了估算总产量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从中任意取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称出的质量分别为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28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千克、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31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千克、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29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千克、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31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千克、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33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千克。张大爷家今年大约一共收获土豆多少千克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531074"/>
            <a:ext cx="32704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30×60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1800(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千克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222</Words>
  <Application>Microsoft Office PowerPoint</Application>
  <PresentationFormat>宽屏</PresentationFormat>
  <Paragraphs>39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2026-02-14T02:05:13Z</dcterms:modified>
</cp:coreProperties>
</file>