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练习三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88÷8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66÷3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93÷3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62÷2=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99÷3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90÷9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二、将表格补充完整。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90543464"/>
              </p:ext>
            </p:extLst>
          </p:nvPr>
        </p:nvGraphicFramePr>
        <p:xfrm>
          <a:off x="381000" y="3764380"/>
          <a:ext cx="11430000" cy="2516834"/>
        </p:xfrm>
        <a:graphic>
          <a:graphicData uri="http://schemas.openxmlformats.org/drawingml/2006/table">
            <a:tbl>
              <a:tblPr firstRow="1" firstCol="1" bandRow="1"/>
              <a:tblGrid>
                <a:gridCol w="2611582"/>
                <a:gridCol w="2971800"/>
                <a:gridCol w="2795154"/>
                <a:gridCol w="3051464"/>
              </a:tblGrid>
              <a:tr h="57902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创意手工卡纸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彩色马克笔套装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立体黏土礼盒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金属徽章制作套件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67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32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81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529176" y="139467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57287" y="139467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77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914502" y="139467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638369" y="1394677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529176" y="19514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657287" y="19514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914502" y="19514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638369" y="19514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39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529176" y="24956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657287" y="24956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914502" y="24956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88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638369" y="24956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278088" y="56341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3906988" y="56341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6858006" y="43511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9673942" y="43511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某基地有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台基础款服务机器人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智能巡检机器人的数量是基础款的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智能巡检机器人有多少台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智能巡检机器人和基础款服务机器人一共有多少台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7337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玩具店购入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枚主题徽章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枚装成一个大福袋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一共能装多少个大福袋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枚装成一个小福袋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一共能装多少个小福袋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2100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2=48(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24+48=72(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智能巡检机器人有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智能巡检机器人和基础款服务机器人一共有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542573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大福袋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:48÷4=12(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小福袋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:48÷2=24(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357501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平均每盒装多少块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19.eps" descr="id:214748694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9491" y="1036131"/>
            <a:ext cx="7653019" cy="1633097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84740662"/>
              </p:ext>
            </p:extLst>
          </p:nvPr>
        </p:nvGraphicFramePr>
        <p:xfrm>
          <a:off x="381000" y="2887184"/>
          <a:ext cx="11430000" cy="1272308"/>
        </p:xfrm>
        <a:graphic>
          <a:graphicData uri="http://schemas.openxmlformats.org/drawingml/2006/table">
            <a:tbl>
              <a:tblPr firstRow="1" firstCol="1" bandRow="1"/>
              <a:tblGrid>
                <a:gridCol w="3390900"/>
                <a:gridCol w="4010891"/>
                <a:gridCol w="4028209"/>
              </a:tblGrid>
              <a:tr h="59085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大颗粒积木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小颗粒积木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45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9343140" y="35133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25613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84÷4=21(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平均每盒装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44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三位小朋友折幸运纸鹤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准备送给一年级同学。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20.eps" descr="id:21474869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7277" y="850535"/>
            <a:ext cx="6957445" cy="262465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568712"/>
            <a:ext cx="552106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他们一共折了多少只幸运纸鹤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81341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把所有幸运纸鹤平均分给一年级的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每个班分到多少只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160925"/>
            <a:ext cx="29161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28+29+36=93(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405624"/>
            <a:ext cx="233269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93÷3=31(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71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小宇妈妈买了两盒盲盒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盒成人款和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盒儿童款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一共用去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元。儿童款盲盒的价格是成人款的一半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儿童款盲盒的价格是多少元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80249"/>
            <a:ext cx="36343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1+2=3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69÷3=23(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Words>361</Words>
  <Application>Microsoft Office PowerPoint</Application>
  <PresentationFormat>宽屏</PresentationFormat>
  <Paragraphs>73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2026-02-27T10:25:57Z</dcterms:modified>
</cp:coreProperties>
</file>