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  <p15:guide id="19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jpeg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数量关系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7112"/>
            <a:ext cx="11430000" cy="11567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endParaRPr lang="zh-CN" altLang="en-US" dirty="0"/>
          </a:p>
        </p:txBody>
      </p:sp>
      <p:pic>
        <p:nvPicPr>
          <p:cNvPr id="13" name="JM2KSG12.eps" descr="id:214748945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336" y="1442835"/>
            <a:ext cx="10781102" cy="816383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004849"/>
              </p:ext>
            </p:extLst>
          </p:nvPr>
        </p:nvGraphicFramePr>
        <p:xfrm>
          <a:off x="474990" y="2303514"/>
          <a:ext cx="11304365" cy="993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5" imgW="4521746" imgH="397388" progId="Word.Document.12">
                  <p:embed/>
                </p:oleObj>
              </mc:Choice>
              <mc:Fallback>
                <p:oleObj name="文档" r:id="rId5" imgW="4521746" imgH="397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4990" y="2303514"/>
                        <a:ext cx="11304365" cy="993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22966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钟面上分针指向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时针在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之间。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道口算题用了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爷爷每天晨练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脉搏跳动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看一场电影用了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)30(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736994" y="245864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199639" y="245864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667730" y="245864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958175" y="3250685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036357" y="325068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368438" y="3250685"/>
            <a:ext cx="530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416778" y="44293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97803" y="49790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97464" y="55496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342466" y="60919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667865" y="60919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5" grpId="0"/>
      <p:bldP spid="6" grpId="0"/>
      <p:bldP spid="7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12575"/>
              </p:ext>
            </p:extLst>
          </p:nvPr>
        </p:nvGraphicFramePr>
        <p:xfrm>
          <a:off x="446557" y="1013260"/>
          <a:ext cx="11340450" cy="3173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3" imgW="4536180" imgH="1269457" progId="Word.Document.12">
                  <p:embed/>
                </p:oleObj>
              </mc:Choice>
              <mc:Fallback>
                <p:oleObj name="文档" r:id="rId3" imgW="4536180" imgH="12694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557" y="1013260"/>
                        <a:ext cx="11340450" cy="3173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JM2KSG16.eps" descr="id:214748949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533" y="853426"/>
            <a:ext cx="7049946" cy="13039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435657" y="236109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771639" y="236109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947784" y="334822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29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下图中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能正确表示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的数量是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△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23828"/>
            <a:ext cx="11430000" cy="146107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97885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小玲跳绳跳了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比小亮多跳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小亮跳了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75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一串手链有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按下面的排列方式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黑珠的数量是白珠的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JM2KSG24.eps" descr="id:214748959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4780205"/>
            <a:ext cx="6451937" cy="35713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04184" y="84017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91922" y="30722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375347" y="419496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1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3706"/>
            <a:ext cx="11430000" cy="60139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三、看图列式计算。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科技书有多少本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?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</a:b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水果糖的块数是巧克力的几倍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? </a:t>
            </a:r>
            <a:endParaRPr lang="zh-CN" altLang="en-US" dirty="0"/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rgbClr val="000000"/>
              </a:solidFill>
              <a:ea typeface="NEU-BZ-S9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rgbClr val="000000"/>
              </a:solidFill>
              <a:ea typeface="NEU-BZ-S9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M2KSG25.eps" descr="id:214748961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422" y="1950778"/>
            <a:ext cx="4277157" cy="1167205"/>
          </a:xfrm>
          <a:prstGeom prst="rect">
            <a:avLst/>
          </a:prstGeom>
        </p:spPr>
      </p:pic>
      <p:pic>
        <p:nvPicPr>
          <p:cNvPr id="16" name="JM2KSG26.eps" descr="id:2147489620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8596" y="4672698"/>
            <a:ext cx="4234809" cy="1590943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779945" y="333962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472687" y="33139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352786" y="333962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409743" y="333962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690176" y="600078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25" name="矩形 24"/>
          <p:cNvSpPr/>
          <p:nvPr/>
        </p:nvSpPr>
        <p:spPr>
          <a:xfrm>
            <a:off x="1472687" y="59751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÷</a:t>
            </a:r>
            <a:endParaRPr lang="zh-CN" altLang="en-US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2352786" y="60007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3503262" y="60007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22" grpId="0"/>
      <p:bldP spid="23" grpId="0"/>
      <p:bldP spid="24" grpId="0"/>
      <p:bldP spid="25" grpId="0"/>
      <p:bldP spid="2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知识竞赛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小新和小优一共答了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道题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小新答的题数是小优的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小新和小优分别答了几道题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70398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1+2=3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小优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:27÷3=9(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:9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2=18(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小白猫有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给小灰猫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这时小灰猫的鱼的条数是小白猫的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倍。小灰猫原来有多少条鱼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56085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小白猫给鱼后剩下鱼的数量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5-2=3(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小灰猫现在鱼的数量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小灰猫原来鱼的数量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9-2=7(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</TotalTime>
  <Words>255</Words>
  <Application>Microsoft Office PowerPoint</Application>
  <PresentationFormat>宽屏</PresentationFormat>
  <Paragraphs>72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2026-02-28T01:15:15Z</dcterms:modified>
</cp:coreProperties>
</file>