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统一测量单位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415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01.eps" descr="id:2147485826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721832"/>
            <a:ext cx="7097131" cy="1921178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474001"/>
              </p:ext>
            </p:extLst>
          </p:nvPr>
        </p:nvGraphicFramePr>
        <p:xfrm>
          <a:off x="446557" y="3783927"/>
          <a:ext cx="11340450" cy="1586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536180" imgH="634729" progId="Word.Document.12">
                  <p:embed/>
                </p:oleObj>
              </mc:Choice>
              <mc:Fallback>
                <p:oleObj name="文档" r:id="rId5" imgW="4536180" imgH="6347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6557" y="3783927"/>
                        <a:ext cx="11340450" cy="15868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2485089" y="393190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485089" y="473261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38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二、测量教室有多长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选择下面哪个作单位比较合适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“○”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2044786"/>
            <a:ext cx="9446281" cy="28991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31653" y="43895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799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下图是小明收到的新衣。上衣大约和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顶帽子一样长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裤子大约是帽子和上衣的总长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这身衣帽大约和多少顶帽子一样长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2KSG19.eps" descr="id:214748588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3463" y="2654031"/>
            <a:ext cx="1525074" cy="372795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5789777"/>
            <a:ext cx="81304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顶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97</Words>
  <Application>Microsoft Office PowerPoint</Application>
  <PresentationFormat>宽屏</PresentationFormat>
  <Paragraphs>19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NEU-BZ-S92</vt:lpstr>
      <vt:lpstr>等线</vt:lpstr>
      <vt:lpstr>方正楷体_GBK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2026-02-27T07:53:49Z</dcterms:modified>
</cp:coreProperties>
</file>