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0"/>
  </p:notesMasterIdLst>
  <p:sldIdLst>
    <p:sldId id="998" r:id="rId5"/>
    <p:sldId id="994" r:id="rId6"/>
    <p:sldId id="977" r:id="rId7"/>
    <p:sldId id="978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三　两位数乘、除以一</a:t>
            </a:r>
            <a:r>
              <a:rPr lang="zh-CN" altLang="en-US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位数</a:t>
            </a:r>
            <a:endParaRPr lang="en-US" altLang="zh-CN" sz="4233" b="1" dirty="0" smtClean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单  元  总  结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3709900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知识网络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709899" y="3578548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易混易错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知识网络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12" name="LM2KSG121.eps" descr="id:2147486989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565896"/>
            <a:ext cx="11430000" cy="2483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易混易错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不理解两位数乘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或除以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一位数的算理。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80÷4=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63÷3=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2=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两位数乘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或除以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一位数时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通常将两位数分成几个十和几个一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再分别与一位数相乘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或除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再把两个积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或商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相加。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:20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1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397</TotalTime>
  <Words>40</Words>
  <Application>Microsoft Office PowerPoint</Application>
  <PresentationFormat>宽屏</PresentationFormat>
  <Paragraphs>15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5</vt:i4>
      </vt:variant>
    </vt:vector>
  </HeadingPairs>
  <TitlesOfParts>
    <vt:vector size="23" baseType="lpstr">
      <vt:lpstr>NEU-BZ-S92</vt:lpstr>
      <vt:lpstr>等线</vt:lpstr>
      <vt:lpstr>方正楷体_GBK</vt:lpstr>
      <vt:lpstr>方正兰亭中黑_GBK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11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114</cp:revision>
  <dcterms:created xsi:type="dcterms:W3CDTF">2023-06-16T14:45:50Z</dcterms:created>
  <dcterms:modified xsi:type="dcterms:W3CDTF">2026-02-27T10:26:26Z</dcterms:modified>
</cp:coreProperties>
</file>