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练习四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907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涂一涂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36.eps" descr="id:214748720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3144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3917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78154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22391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6629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33917" y="4358296"/>
            <a:ext cx="454784" cy="4481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78154" y="4358296"/>
            <a:ext cx="454784" cy="4481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22391" y="4358296"/>
            <a:ext cx="454784" cy="4481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66629" y="4358296"/>
            <a:ext cx="454784" cy="4481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10865" y="4358296"/>
            <a:ext cx="454784" cy="4481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21952" y="3522518"/>
            <a:ext cx="459332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78854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823091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467329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111565" y="3522518"/>
            <a:ext cx="454784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524226" y="4351505"/>
            <a:ext cx="454784" cy="4617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168463" y="4351505"/>
            <a:ext cx="454784" cy="4617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823091" y="4351505"/>
            <a:ext cx="454784" cy="4617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67329" y="4351505"/>
            <a:ext cx="454784" cy="4617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49135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39.eps" descr="id:214748721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704" y="991163"/>
            <a:ext cx="9886593" cy="202517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99389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按颜色分。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按眼数分。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130" y="36957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①③⑤⑥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69684" y="36957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②④⑦⑧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3593" y="48078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①④⑤⑥⑦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38829" y="48049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三、按要求将下面的图形分一分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38.eps" descr="id:214748723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1090039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66355165"/>
              </p:ext>
            </p:extLst>
          </p:nvPr>
        </p:nvGraphicFramePr>
        <p:xfrm>
          <a:off x="381000" y="2896942"/>
          <a:ext cx="11430000" cy="2827747"/>
        </p:xfrm>
        <a:graphic>
          <a:graphicData uri="http://schemas.openxmlformats.org/drawingml/2006/table">
            <a:tbl>
              <a:tblPr firstRow="1" firstCol="1" bandRow="1"/>
              <a:tblGrid>
                <a:gridCol w="1572491"/>
                <a:gridCol w="3117273"/>
                <a:gridCol w="3190009"/>
                <a:gridCol w="3550227"/>
              </a:tblGrid>
              <a:tr h="62557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长方形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三角形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圆形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23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05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灰色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88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黑色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74130" y="36141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86934" y="3614199"/>
            <a:ext cx="1047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⑫⑯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61967" y="36141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⑤⑧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38061" y="4320781"/>
            <a:ext cx="974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⑬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16782" y="43207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③⑩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310295" y="4320781"/>
            <a:ext cx="1406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⑭⑮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17597" y="5073068"/>
            <a:ext cx="615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⑰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116781" y="50961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705435" y="5096191"/>
            <a:ext cx="615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二年级三班同学课间在玩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算式大分类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老师给出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张减法算式卡片。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37.eps" descr="id:214748723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82952"/>
            <a:ext cx="11430000" cy="16077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67772"/>
            <a:ext cx="617829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请把这些算式分成两组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可以怎样分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55998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按减数是一位数和两位数分。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第一组为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63-5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58-9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70-6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52-3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73-8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59-4,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第二组为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75-20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80-36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92-45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61-18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86-27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65-12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27250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得数小于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的算式中有多少道是两位数减一位数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587510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道。分别是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63-5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58-9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52-3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59-4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783349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五、把下面的卡片分一分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40.eps" descr="id:214748725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466651"/>
            <a:ext cx="10390909" cy="1250966"/>
          </a:xfrm>
          <a:prstGeom prst="rect">
            <a:avLst/>
          </a:prstGeom>
        </p:spPr>
      </p:pic>
      <p:pic>
        <p:nvPicPr>
          <p:cNvPr id="14" name="LM2KSG141.eps" descr="id:2147487258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4084" y="2873016"/>
            <a:ext cx="8123833" cy="38033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42872" y="46526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①③⑥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3332" y="60607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83554" y="60607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04756" y="60635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51922" y="46526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②⑤⑧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4315" y="60607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17310" y="60599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⑤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64113" y="60599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68533" y="46526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④⑦⑨⑩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79932" y="60782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④⑨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689709" y="60782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32070" y="60782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⑦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244</Words>
  <Application>Microsoft Office PowerPoint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124</cp:revision>
  <dcterms:created xsi:type="dcterms:W3CDTF">2023-06-16T14:45:50Z</dcterms:created>
  <dcterms:modified xsi:type="dcterms:W3CDTF">2026-02-27T10:50:13Z</dcterms:modified>
</cp:coreProperties>
</file>