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0"/>
  </p:notesMasterIdLst>
  <p:sldIdLst>
    <p:sldId id="998" r:id="rId5"/>
    <p:sldId id="994" r:id="rId6"/>
    <p:sldId id="977" r:id="rId7"/>
    <p:sldId id="978" r:id="rId8"/>
    <p:sldId id="97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二　简单的数量关系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)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单  元  总  结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3709900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知识网络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709899" y="3578548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易混易错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知识网络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pic>
        <p:nvPicPr>
          <p:cNvPr id="12" name="LM2KSG106.eps" descr="id:2147486747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567729"/>
            <a:ext cx="11430000" cy="2798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易混易错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8332"/>
            <a:ext cx="11430000" cy="56335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混淆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求一个数是另一个数的几倍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求一个数的几倍是多少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这两类数量关系。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游乐场里小朋友们在玩耍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其中玩跷跷板的有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玩摩天轮的有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玩蹦床的人数是玩跷跷板的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玩跷跷板的人数是玩摩天轮的多少倍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玩蹦床的有多少人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求一个数是另一个数的几倍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用除法计算。求一个数的几倍是多少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用乘法计算。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:(1)8÷4=2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(2)8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4=32(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1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300</TotalTime>
  <Words>140</Words>
  <Application>Microsoft Office PowerPoint</Application>
  <PresentationFormat>宽屏</PresentationFormat>
  <Paragraphs>17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5</vt:i4>
      </vt:variant>
    </vt:vector>
  </HeadingPairs>
  <TitlesOfParts>
    <vt:vector size="23" baseType="lpstr">
      <vt:lpstr>NEU-BZ-S92</vt:lpstr>
      <vt:lpstr>等线</vt:lpstr>
      <vt:lpstr>方正楷体_GBK</vt:lpstr>
      <vt:lpstr>方正兰亭中黑_GBK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11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114</cp:revision>
  <dcterms:created xsi:type="dcterms:W3CDTF">2023-06-16T14:45:50Z</dcterms:created>
  <dcterms:modified xsi:type="dcterms:W3CDTF">2026-02-27T08:49:44Z</dcterms:modified>
</cp:coreProperties>
</file>