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9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分类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503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一、按要求把下面的卡片分类。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22.eps" descr="id:214748704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394677"/>
            <a:ext cx="7806844" cy="296658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43859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分法一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按形状分类。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圆形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三角形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分法二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按星星的颗数分类。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1439" y="50828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①④⑥⑨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60330" y="5082882"/>
            <a:ext cx="1693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②⑦</a:t>
            </a:r>
            <a:r>
              <a:rPr lang="zh-CN" altLang="zh-CN" dirty="0">
                <a:solidFill>
                  <a:srgbClr val="FF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⑩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85131" y="5082882"/>
            <a:ext cx="1693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③⑤⑧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⑪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93539" y="62088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②③⑤⑥⑦⑨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71167" y="6208827"/>
            <a:ext cx="2483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①④⑧⑩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⑪⑫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374653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二、分一分。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23.eps" descr="id:214748706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676466"/>
            <a:ext cx="10390909" cy="132430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14264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按水果种类分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    </a:t>
            </a:r>
            <a:r>
              <a:rPr lang="en-US" altLang="zh-CN" b="1" dirty="0" smtClean="0">
                <a:solidFill>
                  <a:srgbClr val="000000"/>
                </a:solidFill>
              </a:rPr>
              <a:t>2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按形状分。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221" y="3937000"/>
            <a:ext cx="5674925" cy="16960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053" y="3937000"/>
            <a:ext cx="5767989" cy="169603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173" y="49234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①③⑥⑦⑧⑨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12626" y="49234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②④⑤⑩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96174" y="49234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①⑤⑥⑦⑨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410895" y="49234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②③④⑧⑩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M2KSG163.eps" descr="id:214748709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84210"/>
            <a:ext cx="11430000" cy="485383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483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三、下面的扑克牌可以怎样分类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并表示结果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123403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分一分略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扑克牌多。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M2KSG163-1.eps" descr="id:2147485541;FounderCES"/>
          <p:cNvPicPr/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771" y="5819508"/>
            <a:ext cx="284660" cy="35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9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982669"/>
            <a:ext cx="626806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下面的水杯可以怎样分类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M2KSG164.eps" descr="id:214748710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765790"/>
            <a:ext cx="8587528" cy="1884115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381000" y="378054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按杯子的大小分。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大杯子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①③④⑦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小杯子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②⑤⑥⑧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159</Words>
  <Application>Microsoft Office PowerPoint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2026-02-27T10:32:56Z</dcterms:modified>
</cp:coreProperties>
</file>