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5"/>
  </p:notesMasterIdLst>
  <p:sldIdLst>
    <p:sldId id="998" r:id="rId5"/>
    <p:sldId id="994" r:id="rId6"/>
    <p:sldId id="977" r:id="rId7"/>
    <p:sldId id="995" r:id="rId8"/>
    <p:sldId id="999" r:id="rId9"/>
    <p:sldId id="1000" r:id="rId10"/>
    <p:sldId id="978" r:id="rId11"/>
    <p:sldId id="996" r:id="rId12"/>
    <p:sldId id="979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认识米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0879"/>
            <a:ext cx="38747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一、观察下面的米尺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LM2KSG36.eps" descr="id:214748600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2105898"/>
            <a:ext cx="8587528" cy="92168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314050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米尺上每小格的长度是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正好有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个小格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也就是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165709" y="3161474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100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9812918" y="3161474"/>
            <a:ext cx="902811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69554" y="3725152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244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二、结合实际判断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在合适答案后面的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847004"/>
            <a:ext cx="11430000" cy="515499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2363607" y="5345650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790135" y="4213041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1227053" y="4213041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0170"/>
            <a:ext cx="5759910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三、先量一量、填一填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再估一估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856352"/>
            <a:ext cx="11430000" cy="469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34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360547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四、量一量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64520"/>
            <a:ext cx="11430000" cy="287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78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里填合适的数。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　　　　　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310967" y="1926461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900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214975" y="246891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214975" y="302285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4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310967" y="3598646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493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小红家离小丽家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她们俩从家出发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现在的位置如下图。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KSG46.eps" descr="id:214748607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1567939"/>
            <a:ext cx="8587528" cy="143450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093857"/>
            <a:ext cx="5011308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小红和小丽一共走了多少米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338556"/>
            <a:ext cx="465223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她们一共再走多少米相遇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3686070"/>
            <a:ext cx="235513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34+35=69(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4991042"/>
            <a:ext cx="22733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90-69=21(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736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王叔叔用一根绳子绕一根水泥柱两圈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绳子还剩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他又接上一根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厘米的绳子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恰好又可以绕水泥柱一圈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接头不计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原来这根绳子长多少米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2919886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=1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1+1=2(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2=4(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4+1=5(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</TotalTime>
  <Words>224</Words>
  <Application>Microsoft Office PowerPoint</Application>
  <PresentationFormat>宽屏</PresentationFormat>
  <Paragraphs>43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10</vt:i4>
      </vt:variant>
    </vt:vector>
  </HeadingPairs>
  <TitlesOfParts>
    <vt:vector size="27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118</cp:revision>
  <dcterms:created xsi:type="dcterms:W3CDTF">2023-06-16T14:45:50Z</dcterms:created>
  <dcterms:modified xsi:type="dcterms:W3CDTF">2026-02-27T08:04:26Z</dcterms:modified>
</cp:coreProperties>
</file>