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  <p15:guide id="20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练习一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75595"/>
            <a:ext cx="546816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49.eps" descr="id:214748612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349316"/>
            <a:ext cx="10390909" cy="51612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23512" y="334513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496174" y="334513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569410" y="33451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963739" y="60779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294058" y="60779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0276758" y="60772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816"/>
            <a:ext cx="11430000" cy="3213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59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三、估一估下面物体的长度。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LM2KSG50.eps" descr="id:214748613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999" y="3478960"/>
            <a:ext cx="11466115" cy="25621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15771" y="98107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74997" y="99712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92659" y="99712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1669" y="196127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1675" y="196127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89759" y="196127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0542" y="554902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10633" y="554902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46314" y="554902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561"/>
            <a:ext cx="617829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四、下面搭的物体的高各是多少厘米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52.eps" descr="id:214748614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565787"/>
            <a:ext cx="8587528" cy="473720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2682567" y="5763084"/>
            <a:ext cx="36420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790204" y="5769518"/>
            <a:ext cx="57002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067475" y="5763084"/>
            <a:ext cx="364202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五、小明从家到书店走哪条路线近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近多少米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53.eps" descr="id:214748615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774267"/>
            <a:ext cx="6451937" cy="231589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09015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30+45=75(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30+32+24=86(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86&gt;75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86-75=11(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走路线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近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近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从小丽家到小新家正好是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小丽家离欢欢家有多远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54.eps" descr="id:214748616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24" y="2095369"/>
            <a:ext cx="5023153" cy="2354429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54313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情况一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:50-30=20(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情况二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:50+30=80(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</TotalTime>
  <Words>157</Words>
  <Application>Microsoft Office PowerPoint</Application>
  <PresentationFormat>宽屏</PresentationFormat>
  <Paragraphs>45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2026-02-27T08:12:36Z</dcterms:modified>
</cp:coreProperties>
</file>