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96" r:id="rId10"/>
    <p:sldId id="999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51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119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51"/>
        <p:guide orient="horz"/>
        <p:guide orient="horz" pos="119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jpeg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2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练习二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轩轩今年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爷爷今年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今年爷爷的年龄是轩轩的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明年爷爷的年龄是轩轩的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111067" y="212827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825248" y="212827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32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228794" y="269367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623017" y="324625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378409"/>
              </p:ext>
            </p:extLst>
          </p:nvPr>
        </p:nvGraphicFramePr>
        <p:xfrm>
          <a:off x="446557" y="1006797"/>
          <a:ext cx="11340450" cy="37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文档" r:id="rId3" imgW="4536180" imgH="1507345" progId="Word.Document.12">
                  <p:embed/>
                </p:oleObj>
              </mc:Choice>
              <mc:Fallback>
                <p:oleObj name="文档" r:id="rId3" imgW="4536180" imgH="15073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6557" y="1006797"/>
                        <a:ext cx="11340450" cy="37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LM2KSG74.eps" descr="id:214748662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713" y="491882"/>
            <a:ext cx="5607310" cy="2214039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2547485" y="2944771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264958" y="294477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16312" y="3936846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375508" y="3936846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5993"/>
            <a:ext cx="11430000" cy="3893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二、看图列式并计算。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连环画有多少本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</a:rPr>
              <a:t>?</a:t>
            </a:r>
          </a:p>
          <a:p>
            <a:pPr>
              <a:lnSpc>
                <a:spcPct val="130000"/>
              </a:lnSpc>
            </a:pPr>
            <a:endParaRPr lang="en-US" altLang="zh-CN" dirty="0" smtClean="0">
              <a:solidFill>
                <a:srgbClr val="000000"/>
              </a:solidFill>
              <a:ea typeface="NEU-BZ-S9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dirty="0">
              <a:solidFill>
                <a:srgbClr val="000000"/>
              </a:solidFill>
              <a:ea typeface="NEU-BZ-S9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solidFill>
                <a:srgbClr val="000000"/>
              </a:solidFill>
              <a:ea typeface="NEU-BZ-S9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98.eps" descr="id:214748667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2345896"/>
            <a:ext cx="5865397" cy="1679226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78468" y="430598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470339" y="427480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×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362529" y="430598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399352" y="430598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M2KSG99.eps" descr="id:214748669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1692421"/>
            <a:ext cx="5865397" cy="2357021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89575"/>
              </p:ext>
            </p:extLst>
          </p:nvPr>
        </p:nvGraphicFramePr>
        <p:xfrm>
          <a:off x="446557" y="586017"/>
          <a:ext cx="11340450" cy="992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文档" r:id="rId4" imgW="4536180" imgH="396841" progId="Word.Document.12">
                  <p:embed/>
                </p:oleObj>
              </mc:Choice>
              <mc:Fallback>
                <p:oleObj name="文档" r:id="rId4" imgW="4536180" imgH="396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557" y="586017"/>
                        <a:ext cx="11340450" cy="992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381000" y="3795921"/>
            <a:ext cx="3993401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84973" y="414296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35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1472088" y="41955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÷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362529" y="412217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7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506737" y="413257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5241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可可、小新练习写毛笔字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小新写了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可可写的字数是小新的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倍。可可写了多少个毛笔字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6024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欢欢有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颗幸运星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乐乐给欢欢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乐乐的幸运星数量是欢欢的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原来乐乐比欢欢多多少颗幸运星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907761"/>
            <a:ext cx="215315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2=18(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71261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5+3=8(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2=16(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16+3=19(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19-5=14(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64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6383"/>
            <a:ext cx="42338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四、根据下图回答问题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103.eps" descr="id:214748671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5515"/>
            <a:ext cx="11430000" cy="1069366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2733091"/>
            <a:ext cx="617829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第一行中的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的个数是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的多少倍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3976244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在第二行中涂上两种不同的颜色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使其中一种颜色的数量是另一种的倍数。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81000" y="3384031"/>
            <a:ext cx="155363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16÷4=4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1000" y="5109439"/>
            <a:ext cx="54809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涂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个红色、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个绿色　涂一涂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</TotalTime>
  <Words>231</Words>
  <Application>Microsoft Office PowerPoint</Application>
  <PresentationFormat>宽屏</PresentationFormat>
  <Paragraphs>50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123</cp:revision>
  <dcterms:created xsi:type="dcterms:W3CDTF">2023-06-16T14:45:50Z</dcterms:created>
  <dcterms:modified xsi:type="dcterms:W3CDTF">2026-02-27T08:49:17Z</dcterms:modified>
</cp:coreProperties>
</file>