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96" r:id="rId10"/>
    <p:sldId id="999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.docx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求一个数的几倍是多少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950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453679"/>
              </p:ext>
            </p:extLst>
          </p:nvPr>
        </p:nvGraphicFramePr>
        <p:xfrm>
          <a:off x="446557" y="1408917"/>
          <a:ext cx="11340450" cy="1487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文档" r:id="rId4" imgW="4536180" imgH="595081" progId="Word.Document.12">
                  <p:embed/>
                </p:oleObj>
              </mc:Choice>
              <mc:Fallback>
                <p:oleObj name="文档" r:id="rId4" imgW="4536180" imgH="5950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557" y="1408917"/>
                        <a:ext cx="11340450" cy="1487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147721"/>
              </p:ext>
            </p:extLst>
          </p:nvPr>
        </p:nvGraphicFramePr>
        <p:xfrm>
          <a:off x="446557" y="3680654"/>
          <a:ext cx="11340450" cy="1487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文档" r:id="rId6" imgW="4536180" imgH="595081" progId="Word.Document.12">
                  <p:embed/>
                </p:oleObj>
              </mc:Choice>
              <mc:Fallback>
                <p:oleObj name="文档" r:id="rId6" imgW="4536180" imgH="5950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6557" y="3680654"/>
                        <a:ext cx="11340450" cy="1487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381000" y="2615369"/>
            <a:ext cx="4592924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4947007"/>
            <a:ext cx="4592924" cy="950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9358940" y="182330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85525" y="296301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470339" y="293183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×</a:t>
            </a:r>
            <a:endParaRPr lang="zh-CN" altLang="en-US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2365863" y="2963012"/>
            <a:ext cx="36420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>
            <a:off x="3403106" y="2968357"/>
            <a:ext cx="65818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43" name="矩形 42"/>
          <p:cNvSpPr>
            <a:spLocks noChangeAspect="1"/>
          </p:cNvSpPr>
          <p:nvPr/>
        </p:nvSpPr>
        <p:spPr>
          <a:xfrm>
            <a:off x="9306984" y="408787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/>
          </a:p>
        </p:txBody>
      </p:sp>
      <p:sp>
        <p:nvSpPr>
          <p:cNvPr id="44" name="矩形 43"/>
          <p:cNvSpPr>
            <a:spLocks noChangeAspect="1"/>
          </p:cNvSpPr>
          <p:nvPr/>
        </p:nvSpPr>
        <p:spPr>
          <a:xfrm>
            <a:off x="785525" y="528431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45" name="矩形 44"/>
          <p:cNvSpPr/>
          <p:nvPr/>
        </p:nvSpPr>
        <p:spPr>
          <a:xfrm>
            <a:off x="1470339" y="525314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×</a:t>
            </a:r>
            <a:endParaRPr lang="zh-CN" altLang="en-US" dirty="0"/>
          </a:p>
        </p:txBody>
      </p:sp>
      <p:sp>
        <p:nvSpPr>
          <p:cNvPr id="46" name="矩形 45"/>
          <p:cNvSpPr>
            <a:spLocks noChangeAspect="1"/>
          </p:cNvSpPr>
          <p:nvPr/>
        </p:nvSpPr>
        <p:spPr>
          <a:xfrm>
            <a:off x="2365863" y="5284314"/>
            <a:ext cx="364202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3423888" y="5289659"/>
            <a:ext cx="65818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13" grpId="0"/>
      <p:bldP spid="26" grpId="0"/>
      <p:bldP spid="37" grpId="0"/>
      <p:bldP spid="43" grpId="0"/>
      <p:bldP spid="44" grpId="0"/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6118983" cy="635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二、看图列式计算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NEU-BZ-S9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NEU-BZ-S9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85.eps" descr="id:214748647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488" y="779432"/>
            <a:ext cx="4165803" cy="1825977"/>
          </a:xfrm>
          <a:prstGeom prst="rect">
            <a:avLst/>
          </a:prstGeom>
        </p:spPr>
      </p:pic>
      <p:pic>
        <p:nvPicPr>
          <p:cNvPr id="4" name="LM2KSG86.eps" descr="id:214748647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488" y="3601530"/>
            <a:ext cx="4915412" cy="1815853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785525" y="277974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1470339" y="27485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×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365863" y="2779749"/>
            <a:ext cx="364202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403106" y="2785094"/>
            <a:ext cx="658181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85525" y="5610316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1470339" y="557914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×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365863" y="5610316"/>
            <a:ext cx="36420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403106" y="5615661"/>
            <a:ext cx="65818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机器人的台数是手柄的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8591146"/>
              </p:ext>
            </p:extLst>
          </p:nvPr>
        </p:nvGraphicFramePr>
        <p:xfrm>
          <a:off x="381000" y="2287126"/>
          <a:ext cx="11430000" cy="1441652"/>
        </p:xfrm>
        <a:graphic>
          <a:graphicData uri="http://schemas.openxmlformats.org/drawingml/2006/table">
            <a:tbl>
              <a:tblPr firstRow="1" firstCol="1" bandRow="1"/>
              <a:tblGrid>
                <a:gridCol w="2286000"/>
                <a:gridCol w="2310245"/>
                <a:gridCol w="2348346"/>
                <a:gridCol w="2199409"/>
                <a:gridCol w="2286000"/>
              </a:tblGrid>
              <a:tr h="65993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手柄的台数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171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机器人的台数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3623017" y="300711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861944" y="30071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137553" y="30071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381989" y="30071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2468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学校举办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航天梦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手工作品展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其中火箭模型有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探测器模型的个数是火箭模型的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倍。探测器模型有多少个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先画出表示探测器模型的直条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再解答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87.eps" descr="id:214748650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389" y="2698268"/>
            <a:ext cx="4006145" cy="17409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30390" y="2698268"/>
            <a:ext cx="7149437" cy="1740981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81000" y="4584722"/>
            <a:ext cx="215315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3=21(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266773"/>
              </p:ext>
            </p:extLst>
          </p:nvPr>
        </p:nvGraphicFramePr>
        <p:xfrm>
          <a:off x="464599" y="1310265"/>
          <a:ext cx="11304365" cy="1986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3" imgW="4521746" imgH="794416" progId="Word.Document.12">
                  <p:embed/>
                </p:oleObj>
              </mc:Choice>
              <mc:Fallback>
                <p:oleObj name="文档" r:id="rId3" imgW="4521746" imgH="7944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4599" y="1310265"/>
                        <a:ext cx="11304365" cy="1986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379433"/>
            <a:ext cx="4390946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8=72(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4=36(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59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966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妙妙和可可两家一起去海边游玩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她俩买了一些景区纪念卡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可可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原来有多少张纪念卡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91.eps" descr="id:214748656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271" y="2084237"/>
            <a:ext cx="9985459" cy="1996370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381000" y="4811117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6+3=9(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2=18(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18+3=21(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</TotalTime>
  <Words>195</Words>
  <Application>Microsoft Office PowerPoint</Application>
  <PresentationFormat>宽屏</PresentationFormat>
  <Paragraphs>70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Microsoft Word 文档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124</cp:revision>
  <dcterms:created xsi:type="dcterms:W3CDTF">2023-06-16T14:45:50Z</dcterms:created>
  <dcterms:modified xsi:type="dcterms:W3CDTF">2026-02-27T08:34:13Z</dcterms:modified>
</cp:coreProperties>
</file>