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笔算减法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(3)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913"/>
            <a:ext cx="563968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一、你会笔算被减数有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的减法吗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09187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对比两个算式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有什么不同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左边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算式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只有十位需要借位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右边算式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个位、十位都需要借位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且十位是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得先向百位借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再借给个位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计算右边的算式时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你遇到了什么问题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567729"/>
            <a:ext cx="7097131" cy="2501448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3440916" y="337425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209843" y="337425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978770" y="337425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05429" y="337425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253574" y="3374259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022501" y="3374259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6696966" y="58274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2695"/>
            <a:ext cx="36054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二、比一比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0329"/>
          <a:stretch/>
        </p:blipFill>
        <p:spPr>
          <a:xfrm>
            <a:off x="381000" y="2005181"/>
            <a:ext cx="11430000" cy="1753383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968067" y="3152734"/>
            <a:ext cx="144142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2    7    3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04976" y="3152734"/>
            <a:ext cx="144142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2    6    </a:t>
            </a:r>
            <a:r>
              <a:rPr lang="en-US" altLang="zh-CN" dirty="0">
                <a:solidFill>
                  <a:srgbClr val="FF0000"/>
                </a:solidFill>
              </a:rPr>
              <a:t>7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240458" y="3152734"/>
            <a:ext cx="144142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2    2    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181085" y="3152734"/>
            <a:ext cx="144142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2    1    </a:t>
            </a:r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4376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三、用竖式计算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并验算。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500-256=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502-378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4963" y="1567339"/>
            <a:ext cx="4667250" cy="1504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17752" y="1567339"/>
            <a:ext cx="4657725" cy="1504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1000" y="3832880"/>
            <a:ext cx="4695825" cy="146685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81000" y="3166869"/>
            <a:ext cx="1673856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400-157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20121" y="86579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244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275348" y="86579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124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820121" y="314226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6764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56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四、森林医生。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找出错因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把序号填在相应的括号里并改正过来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46.eps" descr="id:214748856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536556"/>
            <a:ext cx="9446281" cy="14758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230" y="3150070"/>
            <a:ext cx="9446281" cy="331495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290510" y="4289281"/>
            <a:ext cx="1971675" cy="14382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097775" y="4289280"/>
            <a:ext cx="2001923" cy="1438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15812" y="59434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381154" y="59434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811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一套人物卡片一共有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小红已经收集了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还差多少张就能集齐一套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92481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某数字展厅准备了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张体验券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已发放给首批访客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316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张。一个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人的研学小组前来领取体验券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剩下的体验券够吗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每人限领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72331"/>
            <a:ext cx="245291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108-79=29(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07718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403-316=87(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87&gt;78,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剩下的体验券够。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209442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-406=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-387,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165546" y="267060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Words>280</Words>
  <Application>Microsoft Office PowerPoint</Application>
  <PresentationFormat>宽屏</PresentationFormat>
  <Paragraphs>45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122</cp:revision>
  <dcterms:created xsi:type="dcterms:W3CDTF">2023-06-16T14:45:50Z</dcterms:created>
  <dcterms:modified xsi:type="dcterms:W3CDTF">2026-02-27T12:57:52Z</dcterms:modified>
</cp:coreProperties>
</file>