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数与运算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80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小朋友摆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张就是摆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某科技馆周日一天共接待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一千八百六十三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人。横线上的数写作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与它最接近的整千数是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03349" y="17977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46896" y="1797772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418796" y="23320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47833" y="289573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097461" y="289573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360712" y="3461140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1863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482279" y="4007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508506" y="4007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513951" y="4007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529787" y="4007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281931" y="4572455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715"/>
            <a:ext cx="11430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5670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5760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1490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1449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9005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9050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3049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3039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小明的卡片比小红少一些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小刚的卡片比小红多得多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小丽的卡片比小红少得多。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的卡片最多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的卡片最少。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张数字卡片组成的四位数中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9793" y="1191424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9310" y="1191424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27350" y="119909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9793" y="217856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49310" y="217856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82318" y="217856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2435" y="35310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69816" y="35310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20915" y="40940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9620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07958" y="46276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2069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030475" y="46276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06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的百位上表示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766" y="18456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56513"/>
            <a:ext cx="11430000" cy="210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所在的位置表示的数可能是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08.eps" descr="id:214748938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571665"/>
            <a:ext cx="7097131" cy="5366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24950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6400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6600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6900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89&lt;6390,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里可以填的数字有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3448" y="9570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65894" y="28940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三、《成语故事》和《走进科学》大约各有多少本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把书名填在合适的地方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09.eps" descr="id:214748939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1534"/>
            <a:ext cx="11430000" cy="1723262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79905317"/>
              </p:ext>
            </p:extLst>
          </p:nvPr>
        </p:nvGraphicFramePr>
        <p:xfrm>
          <a:off x="381000" y="3750650"/>
          <a:ext cx="11430000" cy="1468811"/>
        </p:xfrm>
        <a:graphic>
          <a:graphicData uri="http://schemas.openxmlformats.org/drawingml/2006/table">
            <a:tbl>
              <a:tblPr firstRow="1" firstCol="1" bandRow="1"/>
              <a:tblGrid>
                <a:gridCol w="2164773"/>
                <a:gridCol w="2265218"/>
                <a:gridCol w="2358736"/>
                <a:gridCol w="2234046"/>
                <a:gridCol w="2407227"/>
              </a:tblGrid>
              <a:tr h="75900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《少儿百科》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8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2060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2200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5300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780976" y="389475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《成语故事》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25713" y="389475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《走进科学》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6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有一个四位数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它的四个数位上的数字之和是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千位上的数字与个位上的数字之和是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百位上的数字比千位上的数字小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十位上的数字与千位上的数字相等。这个四位数是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60749" y="324382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6569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198</Words>
  <Application>Microsoft Office PowerPoint</Application>
  <PresentationFormat>宽屏</PresentationFormat>
  <Paragraphs>67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2026-02-28T01:00:21Z</dcterms:modified>
</cp:coreProperties>
</file>