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36" userDrawn="1">
          <p15:clr>
            <a:srgbClr val="A4A3A4"/>
          </p15:clr>
        </p15:guide>
        <p15:guide id="19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36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练习五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9309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是一个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这个数的最高位是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这个数位上的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另一个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一个数是由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里填合适的数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使它最接近后面的整百数或整千数。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		98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里填合适的数字。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27&gt;8263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45&lt;5439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990&gt;7999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7248" y="15049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16079" y="15049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569906" y="204899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14875" y="20471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01408" y="20471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72805" y="2543021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6709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73795" y="31616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六千七百零九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33968" y="41951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279841" y="41951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933968" y="47513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4082178" y="47513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944359" y="58635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4061396" y="58635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6996332" y="58635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  <p:bldP spid="6" grpId="0"/>
      <p:bldP spid="7" grpId="0"/>
      <p:bldP spid="19" grpId="0"/>
      <p:bldP spid="8" grpId="0"/>
      <p:bldP spid="22" grpId="0"/>
      <p:bldP spid="23" grpId="0"/>
      <p:bldP spid="24" grpId="0"/>
      <p:bldP spid="25" grpId="0"/>
      <p:bldP spid="2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254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下面各数中的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5080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5800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箭头所指的数可能是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9180	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9220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9280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24.eps" descr="id:214748790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465" y="3040950"/>
            <a:ext cx="8205071" cy="7166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86476" y="13485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11564" y="24657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有两个照相机的价格各有一个数字看不清了。三个照相机中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最贵的是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最便宜的是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26"/>
          <a:stretch/>
        </p:blipFill>
        <p:spPr>
          <a:xfrm>
            <a:off x="381000" y="1444335"/>
            <a:ext cx="11430000" cy="150089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9086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桃树有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梨树比桃树少一些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杏树比桃树少得多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苹果树比桃树多一些。下面说法正确的是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桃树比杏树多一些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杏树比苹果树少得多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梨树比杏树少一些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7604" y="8400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03148" y="8400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34321" y="37492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297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三、直接写出得数。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5000+300=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600+7000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3800-800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2500-500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9400-9000=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80+600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700+7000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5600-600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并将所填的数比一比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28.eps" descr="id:214748794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3280788"/>
            <a:ext cx="9446281" cy="163107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2059112" y="138428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5300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203580" y="138428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368830" y="138428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1103456" y="138428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152630" y="1930631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53920" y="193063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431175" y="1930631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1113846" y="1930631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312746" y="427372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8950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5040109" y="3321608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9050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5776793" y="4273727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9150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8728140" y="3321608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9450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9755934" y="427372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9550</a:t>
            </a:r>
            <a:endParaRPr lang="zh-CN" altLang="en-US" sz="2800" dirty="0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505300" y="531124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9550</a:t>
            </a:r>
            <a:endParaRPr lang="zh-CN" altLang="en-US" sz="2800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1670051" y="531124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9450</a:t>
            </a:r>
            <a:endParaRPr lang="zh-CN" altLang="en-US" sz="2800" dirty="0"/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2803629" y="531124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9150</a:t>
            </a:r>
            <a:endParaRPr lang="zh-CN" altLang="en-US" sz="2800" dirty="0"/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3947513" y="5311249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9050</a:t>
            </a:r>
            <a:endParaRPr lang="zh-CN" altLang="en-US" sz="2800" dirty="0"/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5101873" y="5311249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8950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小明记录了一周的运动步数如下表。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8295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小明每天走的步数各接近几千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填写表格。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这一周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小明运动步数最多的一天是星期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运动步数最少的一天是星期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89511864"/>
              </p:ext>
            </p:extLst>
          </p:nvPr>
        </p:nvGraphicFramePr>
        <p:xfrm>
          <a:off x="381000" y="1557338"/>
          <a:ext cx="11429999" cy="1919096"/>
        </p:xfrm>
        <a:graphic>
          <a:graphicData uri="http://schemas.openxmlformats.org/drawingml/2006/table">
            <a:tbl>
              <a:tblPr firstRow="1" firstCol="1" bandRow="1"/>
              <a:tblGrid>
                <a:gridCol w="1468582"/>
                <a:gridCol w="1610591"/>
                <a:gridCol w="1714500"/>
                <a:gridCol w="1641763"/>
                <a:gridCol w="1569028"/>
                <a:gridCol w="1683327"/>
                <a:gridCol w="174220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星期日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7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5234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5789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4999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5798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5023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2711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4808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36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635558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5000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73413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56740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40067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129876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802812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475748" y="274734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7079106" y="42399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76820" y="47840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六、摆一摆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写一写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排一排。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用数字卡片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摆四位数。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把摆出的四位数都写下来。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所有四位数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:9400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9040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9004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4900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4090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4009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把它们按从大到小的顺序排列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从大到小排列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9400&gt;9040&gt;9004&gt;4900&gt;4090&gt;4009</a:t>
            </a: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265</Words>
  <Application>Microsoft Office PowerPoint</Application>
  <PresentationFormat>宽屏</PresentationFormat>
  <Paragraphs>118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124</cp:revision>
  <dcterms:created xsi:type="dcterms:W3CDTF">2023-06-16T14:45:50Z</dcterms:created>
  <dcterms:modified xsi:type="dcterms:W3CDTF">2026-02-27T11:38:00Z</dcterms:modified>
</cp:coreProperties>
</file>