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99" r:id="rId9"/>
    <p:sldId id="978" r:id="rId10"/>
    <p:sldId id="996" r:id="rId11"/>
    <p:sldId id="97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笔算加法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(2)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一、你会笔算三位数加三位数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进位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比一比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算一算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6589" y="2184735"/>
            <a:ext cx="8898823" cy="2377924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2838431" y="381760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784004" y="381760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747056" y="381760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935284" y="381760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8912030" y="381760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8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9875082" y="381760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408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二、用竖式计算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并验算。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364+57=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294+309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4963" y="1173529"/>
            <a:ext cx="4351337" cy="136986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2584153"/>
            <a:ext cx="11430000" cy="5965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456+84= 		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257+368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		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635941"/>
            <a:ext cx="821891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176+549=		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345+286=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06020" y="1173529"/>
            <a:ext cx="4372683" cy="13698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1000" y="3201853"/>
            <a:ext cx="4378197" cy="136091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06020" y="3199054"/>
            <a:ext cx="4239266" cy="13600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1001" y="5304019"/>
            <a:ext cx="4342384" cy="13698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06021" y="5299257"/>
            <a:ext cx="4396104" cy="1378819"/>
          </a:xfrm>
          <a:prstGeom prst="rect">
            <a:avLst/>
          </a:prstGeom>
        </p:spPr>
      </p:pic>
      <p:sp>
        <p:nvSpPr>
          <p:cNvPr id="11" name="矩形 10"/>
          <p:cNvSpPr>
            <a:spLocks noChangeAspect="1"/>
          </p:cNvSpPr>
          <p:nvPr/>
        </p:nvSpPr>
        <p:spPr>
          <a:xfrm>
            <a:off x="1745792" y="590010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421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312060" y="590010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603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745792" y="2584153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540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8312060" y="2584153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625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891264" y="4625550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725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8312060" y="463091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631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三、下面的计算对吗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对的在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错的在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并改正。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836" y="1762237"/>
            <a:ext cx="10259291" cy="25376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837582" y="2593830"/>
            <a:ext cx="2158799" cy="15710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050917" y="2593830"/>
            <a:ext cx="2260977" cy="1571007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998011" y="3751645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324862" y="3751645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23814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207395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四、选一选。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玲玲在计算时不小心将墨水洒了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十位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的数字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看不清了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得数不可能是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　　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　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703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803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853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某科幻主题书店筹备新书展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第一天上架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276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本书籍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第二天上架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本书籍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两天一共上架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本书籍。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324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434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424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MM2KSG38.eps" descr="id:2147488185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3259" y="1567729"/>
            <a:ext cx="2350580" cy="171803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75392" y="241635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67967" y="409218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425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学校体育组清点器材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先统计了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个室外运动器材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又统计了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个室内运动器材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体育组一共清点了多少个运动器材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906774"/>
            <a:ext cx="271420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146+87=233(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559260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手工社团制作书签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上午成功制作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168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下午优化工艺后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制作的书签比上午多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下午制作了多少个书签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168+76=244(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这天一共制作了多少个书签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168+244=412(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7418"/>
            <a:ext cx="4233851" cy="5903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六、在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里填合适的数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025036"/>
            <a:ext cx="11430000" cy="2583945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1269404" y="208232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828041" y="208232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048723" y="301452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2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224142" y="208232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2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455215" y="301452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003461" y="301452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8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0401417" y="2082326"/>
            <a:ext cx="3642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9632490" y="393931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9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11180736" y="3014523"/>
            <a:ext cx="3642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</TotalTime>
  <Words>239</Words>
  <Application>Microsoft Office PowerPoint</Application>
  <PresentationFormat>宽屏</PresentationFormat>
  <Paragraphs>57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129</cp:revision>
  <dcterms:created xsi:type="dcterms:W3CDTF">2023-06-16T14:45:50Z</dcterms:created>
  <dcterms:modified xsi:type="dcterms:W3CDTF">2026-02-27T12:11:57Z</dcterms:modified>
</cp:coreProperties>
</file>