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六　两、三位数的加法和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减法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MM2KSG55.eps" descr="id:214748879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7366"/>
            <a:ext cx="11430000" cy="406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99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计算有进位的加法和被减数中间有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的退位减法时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容易忽略进位或退位的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下面是文文作业里的错题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请帮她改正。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56.eps" descr="id:214748880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9299" y="2663477"/>
            <a:ext cx="8673403" cy="40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37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数位对齐是前提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务必把两个数的个位、十位、百位分别上下对齐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不能错位。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加法计算抓两点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从个位算起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哪一位相加满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就向前一位进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算前一位时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必须加上进位的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减法计算记规则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从个位算起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哪一位不够减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就向前一位借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借位后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前一位要先减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757528"/>
            <a:ext cx="11430000" cy="168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求和或求差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的实际意义。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文具店原有笔记本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卖出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又进货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本。现在文具店有多少本笔记本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是数量减少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用减法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进货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是数量增加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用加法。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遵循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进货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的逻辑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列式为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426-189+254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:426-189+254=491(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解决问题时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漏算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隐藏步骤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学校组织植树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三年级种了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四年级比三年级多种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两个年级一共种了多少棵树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隐藏步骤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题目问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两个年级一共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但只给了三年级种的数量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需先算四年级种的数量。再求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最终问题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用三年级种的数量加算好的四年级种的数量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种的棵数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不能漏算第一步。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:215+48+215=478(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6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379</Words>
  <Application>Microsoft Office PowerPoint</Application>
  <PresentationFormat>宽屏</PresentationFormat>
  <Paragraphs>26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2026-02-28T00:31:43Z</dcterms:modified>
</cp:coreProperties>
</file>