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99" r:id="rId9"/>
    <p:sldId id="978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分类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(2)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8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一、选班长。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新学期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二年级一班要评选一名班长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下面是四名候选人的得票情况。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每人只能投一票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6257195"/>
              </p:ext>
            </p:extLst>
          </p:nvPr>
        </p:nvGraphicFramePr>
        <p:xfrm>
          <a:off x="381000" y="2620766"/>
          <a:ext cx="11430000" cy="1073173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975264"/>
                <a:gridCol w="2774372"/>
                <a:gridCol w="2822864"/>
              </a:tblGrid>
              <a:tr h="49650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状状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成成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新新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10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√√√√√√√√√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○○○○○○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△△△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正正正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764622"/>
            <a:ext cx="449353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根据统计情况填写表格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54563034"/>
              </p:ext>
            </p:extLst>
          </p:nvPr>
        </p:nvGraphicFramePr>
        <p:xfrm>
          <a:off x="381000" y="4404033"/>
          <a:ext cx="11430000" cy="1150375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975264"/>
                <a:gridCol w="2795154"/>
                <a:gridCol w="2802082"/>
              </a:tblGrid>
              <a:tr h="47969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状状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成成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新新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31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5648094"/>
            <a:ext cx="62600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根据统计结果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应该选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当班长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456440" y="49354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376285" y="49354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254567" y="49354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952980" y="493549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15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4055025" y="57669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二、根据表格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回答下面的问题。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二年级二班同学参加中华经典诵写讲大赛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项比赛的报名人数。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每人只能选择一个项目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73618622"/>
              </p:ext>
            </p:extLst>
          </p:nvPr>
        </p:nvGraphicFramePr>
        <p:xfrm>
          <a:off x="381000" y="2854055"/>
          <a:ext cx="11430000" cy="1232307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912918"/>
                <a:gridCol w="2826327"/>
                <a:gridCol w="2833255"/>
              </a:tblGrid>
              <a:tr h="56801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诵读大赛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讲解大赛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书写大赛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篆刻大赛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28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2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请涂色表示上面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项比赛的报名人数。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134.eps" descr="id:214748714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015780"/>
            <a:ext cx="8587528" cy="328342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39379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二年级二班一共有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名同学参加本次大赛。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参加篆刻大赛的同学比参加讲解大赛的多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9946" y="1165802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5355" y="1165802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1155" y="1165802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66955" y="1165802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2755" y="1165802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38555" y="1165802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13964" y="1165802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93996" y="1165802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87302" y="1165802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19946" y="1963103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95355" y="1963103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81155" y="1963103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719946" y="2770795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95355" y="2770795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1155" y="2770795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766955" y="2770795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719946" y="3568096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395355" y="3568096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081155" y="3568096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766955" y="3568096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52755" y="3568096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138555" y="3568096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813964" y="3568096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504387" y="3568096"/>
            <a:ext cx="467591" cy="47596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3806493" y="440833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23</a:t>
            </a:r>
            <a:endParaRPr lang="zh-CN" altLang="en-US" sz="2800" dirty="0"/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7444827" y="495092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9453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56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三、学校手工社团展示了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件学生手工作品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记录如下。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60310144"/>
              </p:ext>
            </p:extLst>
          </p:nvPr>
        </p:nvGraphicFramePr>
        <p:xfrm>
          <a:off x="412173" y="1545000"/>
          <a:ext cx="3411682" cy="2600965"/>
        </p:xfrm>
        <a:graphic>
          <a:graphicData uri="http://schemas.openxmlformats.org/drawingml/2006/table">
            <a:tbl>
              <a:tblPr firstRow="1" firstCol="1" bandRow="1"/>
              <a:tblGrid>
                <a:gridCol w="924174"/>
                <a:gridCol w="1036461"/>
                <a:gridCol w="1451047"/>
              </a:tblGrid>
              <a:tr h="52019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剪纸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19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折纸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19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泥塑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19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剪纸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19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折纸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69044482"/>
              </p:ext>
            </p:extLst>
          </p:nvPr>
        </p:nvGraphicFramePr>
        <p:xfrm>
          <a:off x="4408200" y="1569252"/>
          <a:ext cx="3442800" cy="2587105"/>
        </p:xfrm>
        <a:graphic>
          <a:graphicData uri="http://schemas.openxmlformats.org/drawingml/2006/table">
            <a:tbl>
              <a:tblPr firstRow="1" firstCol="1" bandRow="1"/>
              <a:tblGrid>
                <a:gridCol w="922337"/>
                <a:gridCol w="1080654"/>
                <a:gridCol w="1439809"/>
              </a:tblGrid>
              <a:tr h="51742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泥塑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42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剪纸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42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折纸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六年级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42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泥塑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42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剪纸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六年级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31142651"/>
              </p:ext>
            </p:extLst>
          </p:nvPr>
        </p:nvGraphicFramePr>
        <p:xfrm>
          <a:off x="8381999" y="1558862"/>
          <a:ext cx="3401292" cy="2566325"/>
        </p:xfrm>
        <a:graphic>
          <a:graphicData uri="http://schemas.openxmlformats.org/drawingml/2006/table">
            <a:tbl>
              <a:tblPr firstRow="1" firstCol="1" bandRow="1"/>
              <a:tblGrid>
                <a:gridCol w="907475"/>
                <a:gridCol w="1070263"/>
                <a:gridCol w="1423554"/>
              </a:tblGrid>
              <a:tr h="51326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剪纸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6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泥塑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6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剪纸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6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折纸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6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泥塑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六年级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381000" y="426300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哪个年级的手工作品最多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五年级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剪纸作品中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哪个年级的作品最多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年级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小新调查的二年级一班同学最喜欢的书籍类型的情况如下。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每人仅选一种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05391011"/>
              </p:ext>
            </p:extLst>
          </p:nvPr>
        </p:nvGraphicFramePr>
        <p:xfrm>
          <a:off x="381000" y="2590508"/>
          <a:ext cx="11430000" cy="1175311"/>
        </p:xfrm>
        <a:graphic>
          <a:graphicData uri="http://schemas.openxmlformats.org/drawingml/2006/table">
            <a:tbl>
              <a:tblPr firstRow="1" firstCol="1" bandRow="1"/>
              <a:tblGrid>
                <a:gridCol w="2019300"/>
                <a:gridCol w="2552700"/>
                <a:gridCol w="2133600"/>
                <a:gridCol w="2379518"/>
                <a:gridCol w="2344882"/>
              </a:tblGrid>
              <a:tr h="58911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文学类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艺术类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科普类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历史类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2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81000" y="385721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最喜欢文学类的人数比最喜欢艺术类的少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最喜欢文学类的有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人。二年级一班一共有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如果二年级一班要选择一本书进行传阅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你建议选择哪一类型的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建议选择科普类的书籍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因为二年级一班喜欢科普类书籍的人数最多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548486" y="38779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538185" y="442909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379</Words>
  <Application>Microsoft Office PowerPoint</Application>
  <PresentationFormat>宽屏</PresentationFormat>
  <Paragraphs>118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2026-02-27T10:41:28Z</dcterms:modified>
</cp:coreProperties>
</file>