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1"/>
  </p:notesMasterIdLst>
  <p:sldIdLst>
    <p:sldId id="998" r:id="rId5"/>
    <p:sldId id="994" r:id="rId6"/>
    <p:sldId id="977" r:id="rId7"/>
    <p:sldId id="978" r:id="rId8"/>
    <p:sldId id="979" r:id="rId9"/>
    <p:sldId id="975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我们的“身体尺”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0352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教学楼走廊的长度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可以用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来量。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拃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步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肘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明明用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身体尺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测量长度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下面说法正确的是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教室大约长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步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数学书大约厚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拃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黑板大约长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庹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49939" y="148819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756839" y="371810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72058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二、你的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身体尺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跟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米有什么关系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先估一估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再量一量、填一填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827628807"/>
              </p:ext>
            </p:extLst>
          </p:nvPr>
        </p:nvGraphicFramePr>
        <p:xfrm>
          <a:off x="381000" y="2295617"/>
          <a:ext cx="11430000" cy="1905520"/>
        </p:xfrm>
        <a:graphic>
          <a:graphicData uri="http://schemas.openxmlformats.org/drawingml/2006/table">
            <a:tbl>
              <a:tblPr firstRow="1" firstCol="1" bandRow="1"/>
              <a:tblGrid>
                <a:gridCol w="2857500"/>
                <a:gridCol w="2798618"/>
                <a:gridCol w="2826327"/>
                <a:gridCol w="2947555"/>
              </a:tblGrid>
              <a:tr h="613837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身体尺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拃长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步长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脚长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249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长度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厘米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厘米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厘米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9191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与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米的关系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拃长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步长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脚长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567729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三、想一想。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小新连续走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步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约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他从教室的前面走到后面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一共走了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步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教室的长约多少米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81000" y="3280249"/>
            <a:ext cx="421140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12÷2=6(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组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6=6(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</TotalTime>
  <Words>128</Words>
  <Application>Microsoft Office PowerPoint</Application>
  <PresentationFormat>宽屏</PresentationFormat>
  <Paragraphs>38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NEU-BZ-S92</vt:lpstr>
      <vt:lpstr>等线</vt:lpstr>
      <vt:lpstr>方正楷体_GBK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114</cp:revision>
  <dcterms:created xsi:type="dcterms:W3CDTF">2023-06-16T14:45:50Z</dcterms:created>
  <dcterms:modified xsi:type="dcterms:W3CDTF">2026-02-27T08:16:03Z</dcterms:modified>
</cp:coreProperties>
</file>