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4"/>
  </p:notesMasterIdLst>
  <p:sldIdLst>
    <p:sldId id="998" r:id="rId5"/>
    <p:sldId id="994" r:id="rId6"/>
    <p:sldId id="977" r:id="rId7"/>
    <p:sldId id="995" r:id="rId8"/>
    <p:sldId id="978" r:id="rId9"/>
    <p:sldId id="996" r:id="rId10"/>
    <p:sldId id="999" r:id="rId11"/>
    <p:sldId id="979" r:id="rId12"/>
    <p:sldId id="975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54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emf"/><Relationship Id="rId5" Type="http://schemas.openxmlformats.org/officeDocument/2006/relationships/package" Target="../embeddings/Microsoft_Word___1.docx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1.emf"/><Relationship Id="rId4" Type="http://schemas.openxmlformats.org/officeDocument/2006/relationships/package" Target="../embeddings/Microsoft_Word___2.docx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图形的认识与测量</a:t>
            </a: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56086"/>
            <a:ext cx="2438488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JM2KSG32.eps" descr="id:2147489641;FounderCES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92621" y="2307048"/>
            <a:ext cx="4406759" cy="2065852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4572832"/>
            <a:ext cx="11430000" cy="17727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里填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粉笔盒高约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跳绳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长约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长颈鹿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高约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420(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回形针长约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	</a:t>
            </a:r>
            <a:r>
              <a:rPr lang="zh-CN" altLang="en-US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旗杆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高约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15(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	</a:t>
            </a:r>
            <a:r>
              <a:rPr lang="zh-CN" altLang="en-US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优身高约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128(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3057603"/>
              </p:ext>
            </p:extLst>
          </p:nvPr>
        </p:nvGraphicFramePr>
        <p:xfrm>
          <a:off x="467339" y="1338279"/>
          <a:ext cx="11340450" cy="9921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文档" r:id="rId5" imgW="4536180" imgH="396841" progId="Word.Document.12">
                  <p:embed/>
                </p:oleObj>
              </mc:Choice>
              <mc:Fallback>
                <p:oleObj name="文档" r:id="rId5" imgW="4536180" imgH="39684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67339" y="1338279"/>
                        <a:ext cx="11340450" cy="9921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矩形 16"/>
          <p:cNvSpPr>
            <a:spLocks noChangeAspect="1"/>
          </p:cNvSpPr>
          <p:nvPr/>
        </p:nvSpPr>
        <p:spPr>
          <a:xfrm>
            <a:off x="2765290" y="1487790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5653963" y="1487790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20</a:t>
            </a:r>
            <a:endParaRPr lang="zh-CN" altLang="en-US" sz="2800" dirty="0"/>
          </a:p>
        </p:txBody>
      </p:sp>
      <p:sp>
        <p:nvSpPr>
          <p:cNvPr id="6" name="矩形 5"/>
          <p:cNvSpPr/>
          <p:nvPr/>
        </p:nvSpPr>
        <p:spPr>
          <a:xfrm>
            <a:off x="2454421" y="520800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5719323" y="5208009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9327767" y="520800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2454421" y="579759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5869431" y="579976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9400504" y="578720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6" grpId="0"/>
      <p:bldP spid="20" grpId="0"/>
      <p:bldP spid="21" grpId="0"/>
      <p:bldP spid="22" grpId="0"/>
      <p:bldP spid="23" grpId="0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1973"/>
            <a:ext cx="11430000" cy="42134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里填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&gt;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”“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&lt;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sz="5000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100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1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25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sz="5000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20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r>
              <a:rPr lang="en-US" altLang="zh-CN" sz="5000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04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138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r>
              <a:rPr lang="en-US" altLang="zh-CN" sz="5000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厘米　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r>
              <a:rPr lang="en-US" altLang="zh-CN" sz="5000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按要求分一分。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填序号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JM2KSG33.eps" descr="id:2147489662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4342906"/>
            <a:ext cx="11430000" cy="948774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5483948"/>
            <a:ext cx="11430000" cy="65248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有弯曲面或弯曲边的有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没有弯曲面或弯曲边的有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19970" y="992554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endParaRPr lang="zh-CN" altLang="en-US" sz="2800" dirty="0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773471" y="973548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&gt;</a:t>
            </a:r>
            <a:endParaRPr lang="zh-CN" altLang="en-US" sz="2800" dirty="0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09389" y="1956702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&gt;</a:t>
            </a:r>
            <a:endParaRPr lang="zh-CN" altLang="en-US" sz="2800" dirty="0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008357" y="1956702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&lt;</a:t>
            </a:r>
            <a:endParaRPr lang="zh-CN" altLang="en-US" sz="2800" dirty="0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178216" y="2954229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&lt;</a:t>
            </a:r>
            <a:endParaRPr lang="zh-CN" altLang="en-US" sz="2800" dirty="0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062286" y="5574805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①③⑦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9363367" y="5574805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②④⑤⑥⑧⑨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350734"/>
            <a:ext cx="11430000" cy="17727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二、选一选。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的长度大约是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　　　　　　　　　　　　　　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指甲盖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课桌面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口罩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4211087"/>
            <a:ext cx="727635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11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3298351"/>
              </p:ext>
            </p:extLst>
          </p:nvPr>
        </p:nvGraphicFramePr>
        <p:xfrm>
          <a:off x="477730" y="3167029"/>
          <a:ext cx="11340450" cy="9921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" name="文档" r:id="rId4" imgW="4536180" imgH="396841" progId="Word.Document.12">
                  <p:embed/>
                </p:oleObj>
              </mc:Choice>
              <mc:Fallback>
                <p:oleObj name="文档" r:id="rId4" imgW="4536180" imgH="39684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77730" y="3167029"/>
                        <a:ext cx="11340450" cy="9921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951153" y="198591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①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109629" y="340653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②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6126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三、用下面的立体图形分别可以画出哪种平面图形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连一连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JM2KSG36.eps" descr="id:2147489690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446804"/>
            <a:ext cx="11430000" cy="3511808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1049137" y="2610180"/>
            <a:ext cx="4832118" cy="148383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1049137" y="2610180"/>
            <a:ext cx="2416059" cy="160852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6106391" y="2630962"/>
            <a:ext cx="5022273" cy="175400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3577764" y="2610180"/>
            <a:ext cx="4832119" cy="160852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8712605" y="2608481"/>
            <a:ext cx="2416060" cy="15288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1228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四、解决问题。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小英从家到学校有两条路可走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哪一条路更近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JM2KSG37.eps" descr="id:2147489697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70032" y="1315159"/>
            <a:ext cx="6451937" cy="2380528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3799597"/>
            <a:ext cx="11430000" cy="22535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路</a:t>
            </a:r>
            <a:r>
              <a:rPr lang="zh-CN" altLang="zh-CN" dirty="0">
                <a:solidFill>
                  <a:srgbClr val="FF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总长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:30+35+20=85(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路</a:t>
            </a:r>
            <a:r>
              <a:rPr lang="zh-CN" altLang="zh-CN" dirty="0">
                <a:solidFill>
                  <a:srgbClr val="FF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总长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:30+22+14=66(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85&gt;66,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走路</a:t>
            </a:r>
            <a:r>
              <a:rPr lang="zh-CN" altLang="zh-CN" dirty="0">
                <a:solidFill>
                  <a:srgbClr val="FF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更近。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4932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991466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五、想一想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做一做。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有一把尺子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如图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上面的刻度有一段模糊不清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只有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这几个刻度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请你想一想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用这把尺子可以量出几种不同的长度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这些长度分别是多少厘米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JM2KSG38.eps" descr="id:2147489711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47435" y="3305703"/>
            <a:ext cx="7097131" cy="693294"/>
          </a:xfrm>
          <a:prstGeom prst="rect">
            <a:avLst/>
          </a:prstGeom>
        </p:spPr>
      </p:pic>
      <p:sp>
        <p:nvSpPr>
          <p:cNvPr id="14" name="矩形 13"/>
          <p:cNvSpPr>
            <a:spLocks noChangeAspect="1"/>
          </p:cNvSpPr>
          <p:nvPr/>
        </p:nvSpPr>
        <p:spPr>
          <a:xfrm>
            <a:off x="381000" y="4137682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可以量出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种不同的长度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分别是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厘米、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厘米、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厘米、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厘米、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厘米、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厘米。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320</TotalTime>
  <Words>239</Words>
  <Application>Microsoft Office PowerPoint</Application>
  <PresentationFormat>宽屏</PresentationFormat>
  <Paragraphs>52</Paragraphs>
  <Slides>9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4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6" baseType="lpstr">
      <vt:lpstr>NEU-BZ-S92</vt:lpstr>
      <vt:lpstr>等线</vt:lpstr>
      <vt:lpstr>方正楷体_GBK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2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120</cp:revision>
  <dcterms:created xsi:type="dcterms:W3CDTF">2023-06-16T14:45:50Z</dcterms:created>
  <dcterms:modified xsi:type="dcterms:W3CDTF">2026-02-28T01:22:02Z</dcterms:modified>
</cp:coreProperties>
</file>