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1"/>
  </p:notesMasterIdLst>
  <p:sldIdLst>
    <p:sldId id="998" r:id="rId5"/>
    <p:sldId id="994" r:id="rId6"/>
    <p:sldId id="977" r:id="rId7"/>
    <p:sldId id="978" r:id="rId8"/>
    <p:sldId id="979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1200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有多大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2623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本笔记本有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张纸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厚度大约是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厘米。照这样算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本这样的笔记本有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张纸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厚度大约是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;12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本这样的笔记本有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张纸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厚度大约是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估算走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步的时间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先测量走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步大约用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秒。照这样算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,200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步大约用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,1000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步大约用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,1200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步大约要用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秒。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67646" y="2344103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300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309791" y="234410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969880" y="2344103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1200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726727" y="288872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026129" y="3999029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80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460718" y="3999029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357308" y="3999029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48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小红测量了她走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步的长度是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则她走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步的距离大约是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　　　　　　　　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1200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720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要使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步的长度估算更准确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错误的做法是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步来推算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走直线测量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走的时候步幅随意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79257" y="199321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808793" y="310504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353113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小美想估算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张扑克牌的厚度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她测量了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张扑克牌的厚度大约是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请估计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张扑克牌的厚度是多少厘米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每张扑克牌的厚度相同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。如果每张扑克牌的厚度不同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她的估计合理吗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3625786"/>
            <a:ext cx="431400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厘米。不合理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理由略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316</TotalTime>
  <Words>166</Words>
  <Application>Microsoft Office PowerPoint</Application>
  <PresentationFormat>宽屏</PresentationFormat>
  <Paragraphs>31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114</cp:revision>
  <dcterms:created xsi:type="dcterms:W3CDTF">2023-06-16T14:45:50Z</dcterms:created>
  <dcterms:modified xsi:type="dcterms:W3CDTF">2026-02-27T11:40:35Z</dcterms:modified>
</cp:coreProperties>
</file>