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99" r:id="rId9"/>
    <p:sldId id="978" r:id="rId10"/>
    <p:sldId id="996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求一个数是另一个数的几倍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某店售卖毛笔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写字毛笔每支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书画毛笔每支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元。书画毛笔的价格是写字毛笔的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非遗工坊制作剪纸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花鸟剪纸每张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龙凤剪纸每张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元。求龙凤剪纸每张的价格是花鸟剪纸的多少倍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正确列式为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18+6=24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18÷6=3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3=18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21158" y="22010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528240" y="386358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观察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下面说法正确的是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魔方的价格是玩具汽车的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玩具汽车的价格是魔方的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玩具汽车的价格是魔方的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KSG92.eps" descr="id:214748657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2283" y="1350105"/>
            <a:ext cx="4847435" cy="18091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4585" y="65297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40995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二、先画一画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再列式计算。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张爷爷家有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只公鸡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只母鸡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公鸡的只数是母鸡的几倍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只公鸡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只母鸡。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公鸡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母鸡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8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列式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27870" y="2670361"/>
            <a:ext cx="905827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13637" b="4908"/>
          <a:stretch/>
        </p:blipFill>
        <p:spPr>
          <a:xfrm>
            <a:off x="1327870" y="3501737"/>
            <a:ext cx="3000375" cy="58189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96126" y="4264706"/>
            <a:ext cx="14638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15÷5=3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359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84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非遗工坊里陈列着不同角色的皮影道具。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56711729"/>
              </p:ext>
            </p:extLst>
          </p:nvPr>
        </p:nvGraphicFramePr>
        <p:xfrm>
          <a:off x="381000" y="2047146"/>
          <a:ext cx="11430000" cy="1194818"/>
        </p:xfrm>
        <a:graphic>
          <a:graphicData uri="http://schemas.openxmlformats.org/drawingml/2006/table">
            <a:tbl>
              <a:tblPr firstRow="1" firstCol="1" bandRow="1"/>
              <a:tblGrid>
                <a:gridCol w="2857500"/>
                <a:gridCol w="3006436"/>
                <a:gridCol w="2847109"/>
                <a:gridCol w="2718955"/>
              </a:tblGrid>
              <a:tr h="58175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书生皮影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小丑皮影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武将皮影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公主皮影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06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3353693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书生皮影比小丑皮影多多少个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8-2=6(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公主皮影的数量是武将皮影的多少倍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10÷5=2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2912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阳光小学开展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说普通话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写规范字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宣传活动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小丽、小美和小佳三人周六一起到学校周边去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打假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。她们从商铺牌匾、广告语、宣传单等处都发现了不规范用字的问题。小丽发现了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处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小丽发现的问题数量是小佳发现的多少倍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先选择合适的条件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将序号填在横线上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再解答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KSG93.eps" descr="id:214748660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911" y="2687670"/>
            <a:ext cx="5332179" cy="15911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02312" y="149133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32139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12-8=4(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处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12÷4=3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3518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哥哥原来有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张画片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给妹妹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两人的画片张数相等。原来哥哥的画片张数是妹妹的多少倍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06434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20-8=12(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12-8=4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20÷4=5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</TotalTime>
  <Words>303</Words>
  <Application>Microsoft Office PowerPoint</Application>
  <PresentationFormat>宽屏</PresentationFormat>
  <Paragraphs>57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2026-02-27T08:41:17Z</dcterms:modified>
</cp:coreProperties>
</file>