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复习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79+58=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264+338=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375+425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137-79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602-264=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800-375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137-58=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602-338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800-425=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08393" y="208567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622694" y="264068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622694" y="320608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79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090784" y="2085673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77985" y="2640683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338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977985" y="3206084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264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124499" y="2085673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032482" y="2640683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425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032482" y="3206084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40238195"/>
              </p:ext>
            </p:extLst>
          </p:nvPr>
        </p:nvGraphicFramePr>
        <p:xfrm>
          <a:off x="381000" y="1084985"/>
          <a:ext cx="11430000" cy="1959552"/>
        </p:xfrm>
        <a:graphic>
          <a:graphicData uri="http://schemas.openxmlformats.org/drawingml/2006/table">
            <a:tbl>
              <a:tblPr firstRow="1" firstCol="1" bandRow="1"/>
              <a:tblGrid>
                <a:gridCol w="2673927"/>
                <a:gridCol w="3086100"/>
                <a:gridCol w="2680855"/>
                <a:gridCol w="2989118"/>
              </a:tblGrid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387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01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234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0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05328756"/>
              </p:ext>
            </p:extLst>
          </p:nvPr>
        </p:nvGraphicFramePr>
        <p:xfrm>
          <a:off x="381000" y="3317841"/>
          <a:ext cx="11430000" cy="1794487"/>
        </p:xfrm>
        <a:graphic>
          <a:graphicData uri="http://schemas.openxmlformats.org/drawingml/2006/table">
            <a:tbl>
              <a:tblPr firstRow="1" firstCol="1" bandRow="1"/>
              <a:tblGrid>
                <a:gridCol w="2684318"/>
                <a:gridCol w="3106882"/>
                <a:gridCol w="2670464"/>
                <a:gridCol w="2968336"/>
              </a:tblGrid>
              <a:tr h="56836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被减数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06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减数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0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299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356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210031" y="1739425"/>
            <a:ext cx="70993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117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29876" y="240888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945813" y="110986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10031" y="451379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29876" y="389463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401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945813" y="330844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539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658+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的和是九百多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里应填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买一件上衣和一条裙子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元够吗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50.eps" descr="id:214748869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5138" y="2648718"/>
            <a:ext cx="3980815" cy="2058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9312" y="18540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47145" y="29632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877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下面三个点中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最有可能表示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298+508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的得数的是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711547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根据右图竖式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可以知道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=2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甲景区接待游客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乙景区接待游客多少人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375+130,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横线上的条件是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甲景区比乙景区多接待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乙景区比甲景区少接待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乙景区比甲景区多接待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M2KSG51.eps" descr="id:214748870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8960" y="679154"/>
            <a:ext cx="6554081" cy="980827"/>
          </a:xfrm>
          <a:prstGeom prst="rect">
            <a:avLst/>
          </a:prstGeom>
        </p:spPr>
      </p:pic>
      <p:pic>
        <p:nvPicPr>
          <p:cNvPr id="7" name="MM2KSG52.eps" descr="id:214748870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401" y="1984809"/>
            <a:ext cx="2527054" cy="18042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52228" y="1485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90719" y="18081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35658" y="45909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12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启航小学各年级参加趣味运动会的人数如下表。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88425046"/>
              </p:ext>
            </p:extLst>
          </p:nvPr>
        </p:nvGraphicFramePr>
        <p:xfrm>
          <a:off x="381000" y="1341438"/>
          <a:ext cx="11430000" cy="1323086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828800"/>
                <a:gridCol w="1981200"/>
                <a:gridCol w="1894609"/>
                <a:gridCol w="1849582"/>
                <a:gridCol w="1970809"/>
              </a:tblGrid>
              <a:tr h="6733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69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80008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运动会主赛场最多能同时容纳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人进行比赛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各年级分两批参赛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怎样安排比较合适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52448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40+63+51=154(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37+60+58=155(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一、三、六年级在一批参赛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二、四、五年级在一批参赛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这样分两批安排比较合适。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在空格内填上合适的数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使所有横着、竖着、斜着的三个数的和都相等。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94810484"/>
              </p:ext>
            </p:extLst>
          </p:nvPr>
        </p:nvGraphicFramePr>
        <p:xfrm>
          <a:off x="381000" y="2511464"/>
          <a:ext cx="11430000" cy="1947244"/>
        </p:xfrm>
        <a:graphic>
          <a:graphicData uri="http://schemas.openxmlformats.org/drawingml/2006/table">
            <a:tbl>
              <a:tblPr firstRow="1" firstCol="1" bandRow="1"/>
              <a:tblGrid>
                <a:gridCol w="3640282"/>
                <a:gridCol w="3803073"/>
                <a:gridCol w="3986645"/>
              </a:tblGrid>
              <a:tr h="59310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3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1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851294" y="38176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633585" y="249209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95771" y="38176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393290" y="249209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393290" y="314062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256</Words>
  <Application>Microsoft Office PowerPoint</Application>
  <PresentationFormat>宽屏</PresentationFormat>
  <Paragraphs>108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2026-02-28T00:30:28Z</dcterms:modified>
</cp:coreProperties>
</file>