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78" r:id="rId9"/>
    <p:sldId id="999" r:id="rId10"/>
    <p:sldId id="996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4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数与运算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(2)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83349"/>
            <a:ext cx="11430000" cy="57305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估算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298+302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的和接近几百时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这样想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:298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接近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),302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接近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298+302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接近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用竖式计算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652-317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先从个位减起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个位不够减需从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最终结果是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467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326+274=600,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600-326=(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426+274=(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800-474=(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每个露营帐篷需要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个便携挂钩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个露营帐篷需要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个便携挂钩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个睡袋叠好摆在储物架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每层摆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层。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社区志愿者买环保袋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每个环保袋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个环保袋一共花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815676" y="1290224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300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112067" y="1290224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300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920524" y="1808163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6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9066288" y="238395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370839" y="2818432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335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61031" y="3339942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360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95602" y="333994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43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978028" y="4357484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274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5271946" y="4357484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700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8497387" y="4357484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326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8676923" y="486876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7059227" y="538966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9850588" y="590370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3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84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下面的式子中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不能用来验算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472-318=154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472-154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154+318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472+154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201+388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的结果可能是点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所表示的数。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KSG10.eps" descr="id:214748942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0032" y="2466321"/>
            <a:ext cx="6451937" cy="83924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448125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个卡通徽章平均分给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个柜台售卖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每个柜台售卖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个卡通徽章。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乐乐在计算两个三位数相加时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十位上的数看不清了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右图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所得的和可能是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711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701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901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JM2KSG11.eps" descr="id:214748943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56275" y="4832330"/>
            <a:ext cx="1963800" cy="127087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943875" y="7651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712302" y="187182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039708" y="354101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332626" y="519576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三、用竖式计算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*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的要验算。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*367+578=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	*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903-537=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654246"/>
            <a:ext cx="11430000" cy="5965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*786-649=	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364+107+172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5354" y="2112927"/>
            <a:ext cx="4695825" cy="1447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899006" y="2057617"/>
            <a:ext cx="4875219" cy="15031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1000" y="4396294"/>
            <a:ext cx="4660179" cy="14551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68737" y="4396294"/>
            <a:ext cx="1657350" cy="1866900"/>
          </a:xfrm>
          <a:prstGeom prst="rect">
            <a:avLst/>
          </a:prstGeom>
        </p:spPr>
      </p:pic>
      <p:sp>
        <p:nvSpPr>
          <p:cNvPr id="20" name="矩形 19"/>
          <p:cNvSpPr>
            <a:spLocks noChangeAspect="1"/>
          </p:cNvSpPr>
          <p:nvPr/>
        </p:nvSpPr>
        <p:spPr>
          <a:xfrm>
            <a:off x="2090285" y="1402052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945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500909" y="1402052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366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975984" y="365424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137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8127402" y="365424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643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632"/>
            <a:ext cx="79464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900-364-145=	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237+109+86= 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7814" y="2020576"/>
            <a:ext cx="1638300" cy="236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21964" y="2062140"/>
            <a:ext cx="1781609" cy="1962790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2485138" y="1186584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391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965768" y="1186584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432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7863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1195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机器人大会上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主办方准备了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个新型智能机器人模型用于展示和技术交流。如果平均分配到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个展示区域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每个区域能分到多少个机器人模型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要是平均分配到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个展示区域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每个区域又有多少个机器人模型呢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766235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三个小朋友计划折同样多的纸鹤。一周后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小新还剩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只没折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小优还剩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只没折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可可还剩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只没折。折得最多的和最少的相差多少只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613868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48÷4=12(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48÷2=24(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918602"/>
            <a:ext cx="24395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113-79=34(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张卡片组成两个三位数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使它们的和是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每张卡片只能使用一次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290640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组成的两个三位数可以是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351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649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</TotalTime>
  <Words>307</Words>
  <Application>Microsoft Office PowerPoint</Application>
  <PresentationFormat>宽屏</PresentationFormat>
  <Paragraphs>64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121</cp:revision>
  <dcterms:created xsi:type="dcterms:W3CDTF">2023-06-16T14:45:50Z</dcterms:created>
  <dcterms:modified xsi:type="dcterms:W3CDTF">2026-02-28T01:08:03Z</dcterms:modified>
</cp:coreProperties>
</file>