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3"/>
  </p:notesMasterIdLst>
  <p:sldIdLst>
    <p:sldId id="998" r:id="rId5"/>
    <p:sldId id="994" r:id="rId6"/>
    <p:sldId id="977" r:id="rId7"/>
    <p:sldId id="1000" r:id="rId8"/>
    <p:sldId id="978" r:id="rId9"/>
    <p:sldId id="996" r:id="rId10"/>
    <p:sldId id="979" r:id="rId11"/>
    <p:sldId id="975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34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34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练习七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6462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一、用竖式计算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并验算。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658-376=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207-64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677305"/>
            <a:ext cx="1673856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900-457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45354" y="2103410"/>
            <a:ext cx="4667250" cy="1466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831030" y="2069102"/>
            <a:ext cx="4795907" cy="150115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45354" y="4368504"/>
            <a:ext cx="4657725" cy="1447800"/>
          </a:xfrm>
          <a:prstGeom prst="rect">
            <a:avLst/>
          </a:prstGeom>
        </p:spPr>
      </p:pic>
      <p:sp>
        <p:nvSpPr>
          <p:cNvPr id="19" name="矩形 18"/>
          <p:cNvSpPr>
            <a:spLocks noChangeAspect="1"/>
          </p:cNvSpPr>
          <p:nvPr/>
        </p:nvSpPr>
        <p:spPr>
          <a:xfrm>
            <a:off x="1844487" y="1394677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282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7123069" y="1394677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143</a:t>
            </a:r>
            <a:endParaRPr lang="zh-CN" altLang="en-US" sz="28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1834095" y="3648464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4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43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二、脱式计算。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321+178+96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800-178-356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237+452-367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516385"/>
            <a:ext cx="1486304" cy="12126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=499+96</a:t>
            </a:r>
          </a:p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=595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332018" y="1516385"/>
            <a:ext cx="1584088" cy="12126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=622-356</a:t>
            </a:r>
          </a:p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=266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563591" y="1516385"/>
            <a:ext cx="1584088" cy="12126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=689-367</a:t>
            </a:r>
          </a:p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=322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2729025"/>
            <a:ext cx="279756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三、完成表格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表格 6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015127247"/>
              </p:ext>
            </p:extLst>
          </p:nvPr>
        </p:nvGraphicFramePr>
        <p:xfrm>
          <a:off x="381000" y="3433466"/>
          <a:ext cx="11430000" cy="1818632"/>
        </p:xfrm>
        <a:graphic>
          <a:graphicData uri="http://schemas.openxmlformats.org/drawingml/2006/table">
            <a:tbl>
              <a:tblPr firstRow="1" firstCol="1" bandRow="1"/>
              <a:tblGrid>
                <a:gridCol w="1905000"/>
                <a:gridCol w="2036618"/>
                <a:gridCol w="1911927"/>
                <a:gridCol w="1891146"/>
                <a:gridCol w="1818409"/>
                <a:gridCol w="1866900"/>
              </a:tblGrid>
              <a:tr h="591271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被减数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436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342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602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501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700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5038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减数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79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157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345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94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248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2323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差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2949598" y="4629779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357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916106" y="4629779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185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6796861" y="4629779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257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8677616" y="4629779"/>
            <a:ext cx="72327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407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0527198" y="4629779"/>
            <a:ext cx="72327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452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037244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966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动物主题展在某展览馆举办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三种展品的数量如下表。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939589273"/>
              </p:ext>
            </p:extLst>
          </p:nvPr>
        </p:nvGraphicFramePr>
        <p:xfrm>
          <a:off x="381000" y="2043414"/>
          <a:ext cx="11430000" cy="1209626"/>
        </p:xfrm>
        <a:graphic>
          <a:graphicData uri="http://schemas.openxmlformats.org/drawingml/2006/table">
            <a:tbl>
              <a:tblPr firstRow="1" firstCol="1" bandRow="1"/>
              <a:tblGrid>
                <a:gridCol w="3557155"/>
                <a:gridCol w="4187536"/>
                <a:gridCol w="3685309"/>
              </a:tblGrid>
              <a:tr h="606268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仿真熊猫模型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长颈鹿标本摆件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东北虎模型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3358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356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280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425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3364996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在展出过程中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发现有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个仿真熊猫模型需要送去修补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请问还剩下多少个仿真熊猫模型可以正常展出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356-70=286(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东北虎模型比长颈鹿标本摆件多多少个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425-280=145(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9304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某科幻主题乐园上午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时开放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,9~10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326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名游客进入园内参观。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10~11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名游客离开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,155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名游客进园。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(1)10~11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进入园内的游客比离开的多多少人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564310"/>
            <a:ext cx="4879349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(2)11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园内还有多少名游客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1911824"/>
            <a:ext cx="245291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155-92=63(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3156523"/>
            <a:ext cx="271420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326+63=389(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名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3809009"/>
            <a:ext cx="5729454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你能提出哪些用减法计算的问题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MM2KSG48.eps" descr="id:2147488621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2236" y="4545685"/>
            <a:ext cx="8587528" cy="123775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896866" y="387467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207366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学校科技节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编程作品比机器人作品多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又新增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110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件编程作品和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135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件机器人作品。现在哪种作品多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多多少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2919886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135-110=25(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件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25-20=5(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件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现在机器人作品多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多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件。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354</TotalTime>
  <Words>313</Words>
  <Application>Microsoft Office PowerPoint</Application>
  <PresentationFormat>宽屏</PresentationFormat>
  <Paragraphs>73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8</vt:i4>
      </vt:variant>
    </vt:vector>
  </HeadingPairs>
  <TitlesOfParts>
    <vt:vector size="24" baseType="lpstr">
      <vt:lpstr>NEU-BZ-S92</vt:lpstr>
      <vt:lpstr>等线</vt:lpstr>
      <vt:lpstr>方正楷体_GBK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123</cp:revision>
  <dcterms:created xsi:type="dcterms:W3CDTF">2023-06-16T14:45:50Z</dcterms:created>
  <dcterms:modified xsi:type="dcterms:W3CDTF">2026-02-27T13:05:07Z</dcterms:modified>
</cp:coreProperties>
</file>