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七　图形的初步认识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JM2KSG01.eps" descr="id:214748927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76193"/>
            <a:ext cx="11430000" cy="406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不能正确分清平面图形和立体图形。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下面哪些是平面图形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哪些是立体图形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02.eps" descr="id:214748928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94975"/>
            <a:ext cx="11430000" cy="322569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46030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平面图形有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立体图形有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核心判断标准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平面图形是只有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个平面的图形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立体图形是由多个平面或曲面围成的图形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能立起来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能摸到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厚度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快速区分技巧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平面关键词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圆、平行四边形、长方形、正方形、三角形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这些都是教材里典型的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平面图形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只能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在平面上。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立体关键词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圆柱、长方体、正方体、球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这些都能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在桌上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比如魔方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正方体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、铅笔盒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长方体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都有厚度。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①③⑤⑥⑧⑨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②④⑦⑩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14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看不懂图形的变化。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找规律画一画第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幅图。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03.eps" descr="id:21474893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918156"/>
            <a:ext cx="8587528" cy="28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9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M2KSG04.eps" descr="id:214748931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764" y="3606659"/>
            <a:ext cx="2783795" cy="278379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6279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把每个图形的小正方形总数列出来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找数字间的关系。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小正方形总数为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小正方形总数为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9=3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小正方形总数为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16=4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推第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小正方形总数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5=25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7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250</Words>
  <Application>Microsoft Office PowerPoint</Application>
  <PresentationFormat>宽屏</PresentationFormat>
  <Paragraphs>30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2026-02-28T00:54:37Z</dcterms:modified>
</cp:coreProperties>
</file>