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78" r:id="rId8"/>
    <p:sldId id="996" r:id="rId9"/>
    <p:sldId id="99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五　认识四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位数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MM2KSG29.eps" descr="id:214748797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91466"/>
            <a:ext cx="11430000" cy="467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47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混淆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计数单位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导致四位数组成表述错误。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个千、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它的最高位是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先明确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千、十、一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是计数单位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对应数位是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千位、十位、个位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缺位补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所以千位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、十位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、个位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百位补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:5037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千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四位数中间或末尾有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的读写规则混淆。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30.eps" descr="id:21474879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6165" y="847671"/>
            <a:ext cx="2719670" cy="210001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03081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写数要注意四位数的总位数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千位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、十位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百位和个位补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2050,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不能漏末尾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写成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205;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读数时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中间有一个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要读出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末尾有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不读。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:2050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二千零五十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226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比较四位数大小时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位数相同或不同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的判断逻辑。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1010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2030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2300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2988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2978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6523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5623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9009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9090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先看位数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位数多的数一定大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1010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是四位数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,999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是三位数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直接判定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1010&gt;999,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不用逐位比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位数相同时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从最高位依次往下比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最高位不同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谁大谁就赢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最高位相同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就比下一位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直到比出大小。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:&lt;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7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105</Words>
  <Application>Microsoft Office PowerPoint</Application>
  <PresentationFormat>宽屏</PresentationFormat>
  <Paragraphs>31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NEU-BZ-S92</vt:lpstr>
      <vt:lpstr>等线</vt:lpstr>
      <vt:lpstr>方正楷体_GBK</vt:lpstr>
      <vt:lpstr>方正兰亭中黑_GBK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2026-02-27T11:39:01Z</dcterms:modified>
</cp:coreProperties>
</file>