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四位数的大小比较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386"/>
            <a:ext cx="468269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一、先写一写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再比较大小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11.eps" descr="id:214748777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33205"/>
            <a:ext cx="11430000" cy="2630627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177735" y="401762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3031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108926" y="401762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3103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2845599" y="4101371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318761" y="401762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5579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195397" y="4017626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4896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8982687" y="4101371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453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4680&lt;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680,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里最大填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6728&lt;67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种填法。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3456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3465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5001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4999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7890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7990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9001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9010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2300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2030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6789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7689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29175" y="9810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12202" y="210329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9793" y="395691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3306" y="395691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12715" y="395691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9793" y="495444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3306" y="495444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12715" y="495444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964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四、某书店近七天售出图书类型的本数如下表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照样子标一标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比一比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68793214"/>
              </p:ext>
            </p:extLst>
          </p:nvPr>
        </p:nvGraphicFramePr>
        <p:xfrm>
          <a:off x="381000" y="1669697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663536"/>
                <a:gridCol w="2940628"/>
                <a:gridCol w="296833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科技类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文学类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历史类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漫画类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1049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2507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967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1990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MM2KSG12.eps" descr="id:214748779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872543"/>
            <a:ext cx="11430000" cy="88393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020478" y="5106152"/>
            <a:ext cx="615104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)&lt;(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)&lt;(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)&lt;(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1000" y="3922350"/>
            <a:ext cx="11430000" cy="1051919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3430713" y="512974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967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835638" y="512974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1049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352711" y="512974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1990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862547" y="512974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2507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98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五、小动物参加森林知识竞赛。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计分器上有两盏灯坏了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显示如下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MM2KSG13.eps" descr="id:214748779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207366"/>
            <a:ext cx="8587528" cy="1930086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81000" y="3221395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在取得最高分的小动物下面画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在取得最低分的小动物下面画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“○”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可能取得的最高分是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最低分是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MM2KSG14.eps" descr="id:21474878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3917282"/>
            <a:ext cx="8587528" cy="18959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426303" y="534277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○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854673" y="5353170"/>
            <a:ext cx="420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64158" y="60967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4990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426803" y="60967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4900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996"/>
            <a:ext cx="5101076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六、谁的家到学校的距离最远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15.eps" descr="id:214748782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39475"/>
            <a:ext cx="11430000" cy="3196631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967279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176</Words>
  <Application>Microsoft Office PowerPoint</Application>
  <PresentationFormat>宽屏</PresentationFormat>
  <Paragraphs>62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2026-02-27T11:18:25Z</dcterms:modified>
</cp:coreProperties>
</file>