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99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笔算加法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(3)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47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68154"/>
            <a:ext cx="11430000" cy="192005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153061" y="3925248"/>
            <a:ext cx="162095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7     7     </a:t>
            </a: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557448" y="3925248"/>
            <a:ext cx="162095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9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961835" y="3925248"/>
            <a:ext cx="162095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二、用竖式计算。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634+36+267=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207+624+79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378+127+355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54+102+256=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257+369+125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279+326+108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5088" y="1350242"/>
            <a:ext cx="1781899" cy="1965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43016" y="1350242"/>
            <a:ext cx="1749963" cy="19699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31406" y="1350242"/>
            <a:ext cx="1762584" cy="1965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5088" y="4202030"/>
            <a:ext cx="1781899" cy="20187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43016" y="4202030"/>
            <a:ext cx="1821082" cy="20187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31405" y="4202029"/>
            <a:ext cx="1771599" cy="2018799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2464358" y="67239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937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651894" y="67239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910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849821" y="67239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464358" y="344677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412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818148" y="344677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751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849821" y="344677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713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2735"/>
            <a:ext cx="11430000" cy="5730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用竖式计算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354+45+62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354+45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十位上的数字相加结果是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老师为班级买文具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书包花了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文具盒花了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彩笔花了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元。计算一共花的钱数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下列计算步骤正确的是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276+38,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再加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55-38,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再加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276	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276+38,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再减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书店新增三类图书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科技类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本、历史类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228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本、文学类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新增总数是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23493" y="14258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821657" y="29533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07994" y="55157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全国节能宣传周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某社区居民参与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绿色出行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旧物改造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节能竞赛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三项活动的人数如下表。参与这三项活动的一共有多少人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24013424"/>
              </p:ext>
            </p:extLst>
          </p:nvPr>
        </p:nvGraphicFramePr>
        <p:xfrm>
          <a:off x="381000" y="2673825"/>
          <a:ext cx="11430000" cy="1358258"/>
        </p:xfrm>
        <a:graphic>
          <a:graphicData uri="http://schemas.openxmlformats.org/drawingml/2006/table">
            <a:tbl>
              <a:tblPr firstRow="1" firstCol="1" bandRow="1"/>
              <a:tblGrid>
                <a:gridCol w="2705100"/>
                <a:gridCol w="2867891"/>
                <a:gridCol w="2826327"/>
                <a:gridCol w="3030682"/>
              </a:tblGrid>
              <a:tr h="64941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绿色出行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旧物改造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节能竞赛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84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215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168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9748385" y="337079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492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研学活动中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同学们分组体验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非遗扎染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每个小组需要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块方巾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个小组完成扎染体验一共需要多少块方巾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6431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科幻主题乐园推出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VR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体验项目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每天最多可接纳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人。某天预约体验的情况如下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儿童组有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青少年组有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成人组有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人。该天预约的人能全部体验完吗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911824"/>
            <a:ext cx="309571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68+68+68=204(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276830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138+115+92=345(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350&gt;345,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能全部体验完。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98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奶奶做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字窗花用了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张彩纸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字窗花用的彩纸比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字窗花用的彩纸比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张。这三种窗花一共用了多少张彩纸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48003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125+30=155(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155+25=180(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125+155+180=460(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</TotalTime>
  <Words>325</Words>
  <Application>Microsoft Office PowerPoint</Application>
  <PresentationFormat>宽屏</PresentationFormat>
  <Paragraphs>63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2026-02-27T12:18:42Z</dcterms:modified>
</cp:coreProperties>
</file>