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1000" r:id="rId10"/>
    <p:sldId id="978" r:id="rId11"/>
    <p:sldId id="996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图形的变化及拼组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218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一、在拼组图形时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你能发现图形的变化规律吗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下面的物体各是怎样变化的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先拼一拼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83.eps" descr="id:214748907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9910" y="2013868"/>
            <a:ext cx="7312181" cy="272465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82822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个正方体横排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再增加一行变成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个正方体横排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再增加一行变成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个正方体横排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个正方体竖排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再增加一列变成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个正方体竖排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再增加一列变成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个正方体竖排。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68589" y="48386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115787" y="539659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197621" y="539659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704282" y="595827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77624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小明用同样大的正方体分别拼成上面的长方体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它们相同的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高度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每层正方体的数量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正方体的总数量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MM2KSG84.eps" descr="id:21474890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824" y="1436778"/>
            <a:ext cx="8254398" cy="13669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24730" y="36557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99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关于这三个长方体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从左到右越来越矮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底层形状不一样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每层都有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个正方体</a:t>
            </a:r>
            <a:endParaRPr lang="zh-CN" altLang="zh-CN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要让这三个长方体继续变大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合理的做法是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增加层数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用更小的正方体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减少每层正方体数量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3612" y="6737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90585" y="28819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988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从左到右图形的变化规律是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每次加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每次加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每次减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个小正方形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个小正方形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个小正方形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个图形的小正方形总数是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MM2KSG85.eps" descr="id:214748909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164" y="564089"/>
            <a:ext cx="8092844" cy="14923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58346" y="23024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29946" y="39753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73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三、下面的两组图形是怎样变化的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再说一说。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86.eps" descr="id:21474891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780" y="1573954"/>
            <a:ext cx="7930440" cy="4664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7461" y="9145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575991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给最右边的图形涂色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87.eps" descr="id:214748911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50954"/>
            <a:ext cx="11430000" cy="1578029"/>
          </a:xfrm>
          <a:prstGeom prst="rect">
            <a:avLst/>
          </a:prstGeom>
        </p:spPr>
      </p:pic>
      <p:pic>
        <p:nvPicPr>
          <p:cNvPr id="4" name="MM2KSG112.eps" descr="id:214748573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303730" y="2060959"/>
            <a:ext cx="1516455" cy="151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059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哪个盒子能装的东西最多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说说理由。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88.eps" descr="id:214748912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436086"/>
            <a:ext cx="7806844" cy="194135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491738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最多。理由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4242" y="46022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79157" y="46022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196</Words>
  <Application>Microsoft Office PowerPoint</Application>
  <PresentationFormat>宽屏</PresentationFormat>
  <Paragraphs>52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2026-02-28T00:46:16Z</dcterms:modified>
</cp:coreProperties>
</file>