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78" r:id="rId9"/>
    <p:sldId id="996" r:id="rId10"/>
    <p:sldId id="999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4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练习八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下列积木中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没有弯曲面的是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440191"/>
            <a:ext cx="62600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以下彩纸中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没有弯曲边的是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428" y="2090803"/>
            <a:ext cx="8587528" cy="12720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327" y="4190389"/>
            <a:ext cx="8481201" cy="14390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13767" y="150085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303134" y="353672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56797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下列立体图形中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上下粗细不同的是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061" y="2303613"/>
            <a:ext cx="7997456" cy="10823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77024" y="16688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680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二、下面哪个杯子能装的液体最多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99.eps" descr="id:214748921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93250"/>
            <a:ext cx="11430000" cy="129009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09757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三、用两张同样大的长方形纸分别卷成和折成下面两个立体图形。这两个立体图形有什么相同和不同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MM2KSG101.eps" descr="id:2147489218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364182"/>
            <a:ext cx="11430000" cy="1277847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6303645" y="2338296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5239338" y="373735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00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四、用右边的哪个物体可以描出左边的图形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把它圈起来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MM2KSG100.eps" descr="id:214748922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775041"/>
            <a:ext cx="8587528" cy="5541137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6355385" y="826221"/>
            <a:ext cx="1183955" cy="107632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5" name="椭圆 4"/>
          <p:cNvSpPr/>
          <p:nvPr/>
        </p:nvSpPr>
        <p:spPr>
          <a:xfrm>
            <a:off x="4235640" y="2104303"/>
            <a:ext cx="1183955" cy="107632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8360831" y="3360809"/>
            <a:ext cx="1936560" cy="14043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7" name="椭圆 6"/>
          <p:cNvSpPr/>
          <p:nvPr/>
        </p:nvSpPr>
        <p:spPr>
          <a:xfrm>
            <a:off x="6355384" y="5013758"/>
            <a:ext cx="1183955" cy="107632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729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五、手工课上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同学们用同样大的黏土小方块摆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方块阵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MM2KSG102.eps" descr="id:214748923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053811"/>
            <a:ext cx="11430000" cy="372746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895580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请观察这四个方块阵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找出它们的相同和不同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21958" y="43707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67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graphicFrame>
        <p:nvGraphicFramePr>
          <p:cNvPr id="16" name="表格 1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62325051"/>
              </p:ext>
            </p:extLst>
          </p:nvPr>
        </p:nvGraphicFramePr>
        <p:xfrm>
          <a:off x="381000" y="2270793"/>
          <a:ext cx="11430000" cy="2779189"/>
        </p:xfrm>
        <a:graphic>
          <a:graphicData uri="http://schemas.openxmlformats.org/drawingml/2006/table">
            <a:tbl>
              <a:tblPr firstRow="1" firstCol="1" bandRow="1"/>
              <a:tblGrid>
                <a:gridCol w="3019023"/>
                <a:gridCol w="3786388"/>
                <a:gridCol w="462458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	</a:t>
                      </a:r>
                      <a:endParaRPr lang="en-US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93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个图案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个图案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个图案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矩形 16"/>
          <p:cNvSpPr>
            <a:spLocks noChangeAspect="1"/>
          </p:cNvSpPr>
          <p:nvPr/>
        </p:nvSpPr>
        <p:spPr>
          <a:xfrm>
            <a:off x="381000" y="991252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找规律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个图案中有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NEU-BZ" panose="03000500000000000000" pitchFamily="66" charset="-122"/>
                <a:cs typeface="Times New Roman" panose="02020603050405020304" pitchFamily="18" charset="0"/>
              </a:rPr>
              <a:t>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MM2KSG103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045" y="2623653"/>
            <a:ext cx="2716261" cy="1308599"/>
          </a:xfrm>
          <a:prstGeom prst="rect">
            <a:avLst/>
          </a:prstGeom>
        </p:spPr>
      </p:pic>
      <p:pic>
        <p:nvPicPr>
          <p:cNvPr id="19" name="MM2KSG104.ep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890" y="2761367"/>
            <a:ext cx="3599320" cy="1053554"/>
          </a:xfrm>
          <a:prstGeom prst="rect">
            <a:avLst/>
          </a:prstGeom>
        </p:spPr>
      </p:pic>
      <p:pic>
        <p:nvPicPr>
          <p:cNvPr id="20" name="MM2KSG105.ep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9576" y="2808492"/>
            <a:ext cx="4309024" cy="905359"/>
          </a:xfrm>
          <a:prstGeom prst="rect">
            <a:avLst/>
          </a:prstGeom>
        </p:spPr>
      </p:pic>
      <p:sp>
        <p:nvSpPr>
          <p:cNvPr id="21" name="矩形 20"/>
          <p:cNvSpPr>
            <a:spLocks noChangeAspect="1"/>
          </p:cNvSpPr>
          <p:nvPr/>
        </p:nvSpPr>
        <p:spPr>
          <a:xfrm>
            <a:off x="4137294" y="156047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204</Words>
  <Application>Microsoft Office PowerPoint</Application>
  <PresentationFormat>宽屏</PresentationFormat>
  <Paragraphs>36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NEU-BZ</vt:lpstr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121</cp:revision>
  <dcterms:created xsi:type="dcterms:W3CDTF">2023-06-16T14:45:50Z</dcterms:created>
  <dcterms:modified xsi:type="dcterms:W3CDTF">2026-02-28T00:53:33Z</dcterms:modified>
</cp:coreProperties>
</file>