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78" r:id="rId8"/>
    <p:sldId id="996" r:id="rId9"/>
    <p:sldId id="999" r:id="rId10"/>
    <p:sldId id="979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482" userDrawn="1">
          <p15:clr>
            <a:srgbClr val="A4A3A4"/>
          </p15:clr>
        </p15:guide>
        <p15:guide id="19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482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数据分类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74475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把下面的图形按不同的方法分一分。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JM2KSG39.eps" descr="id:214748972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942871"/>
            <a:ext cx="11430000" cy="839313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2857646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按颜色分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按形状分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按要求分一分。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JM2KSG40.eps" descr="id:2147489732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4082750"/>
            <a:ext cx="11430000" cy="1198421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5385081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按形状分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);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点数分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43624" y="296996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①③⑤⑦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851576" y="296996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②④⑥⑧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140885" y="296996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①⑥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179976" y="296996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②⑦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208676" y="296996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③⑧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258158" y="296996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④⑤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022842" y="548999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①⑤⑨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410561" y="548999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②③⑥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808671" y="548999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④⑦⑧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022842" y="605579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①②③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410561" y="605579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④⑤⑦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4808671" y="605579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⑥⑧⑨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全班同学做游戏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下列分组不正确的是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按成人与儿童分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按男、女分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按小组分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38530" y="221142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8203"/>
            <a:ext cx="545213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下面分法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是比较合理的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KSG44.eps" descr="id:214748974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1323978"/>
            <a:ext cx="7097131" cy="6731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1" y="2187926"/>
            <a:ext cx="5656118" cy="315323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374348" y="65400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69"/>
            <a:ext cx="49135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三、分一分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KSG50.eps" descr="id:214748977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4888" y="783646"/>
            <a:ext cx="7502225" cy="2729649"/>
          </a:xfrm>
          <a:prstGeom prst="rect">
            <a:avLst/>
          </a:prstGeom>
        </p:spPr>
      </p:pic>
      <p:graphicFrame>
        <p:nvGraphicFramePr>
          <p:cNvPr id="8" name="表格 7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645044812"/>
              </p:ext>
            </p:extLst>
          </p:nvPr>
        </p:nvGraphicFramePr>
        <p:xfrm>
          <a:off x="381000" y="3745166"/>
          <a:ext cx="11430000" cy="2333513"/>
        </p:xfrm>
        <a:graphic>
          <a:graphicData uri="http://schemas.openxmlformats.org/drawingml/2006/table">
            <a:tbl>
              <a:tblPr firstRow="1" firstCol="1" bandRow="1"/>
              <a:tblGrid>
                <a:gridCol w="2286000"/>
                <a:gridCol w="2372591"/>
                <a:gridCol w="2223654"/>
                <a:gridCol w="2261755"/>
                <a:gridCol w="2286000"/>
              </a:tblGrid>
              <a:tr h="110738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形状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 smtClean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67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生活在陆地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45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生活在水里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JM2KSG51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8218" y="3886102"/>
            <a:ext cx="1283477" cy="797180"/>
          </a:xfrm>
          <a:prstGeom prst="rect">
            <a:avLst/>
          </a:prstGeom>
        </p:spPr>
      </p:pic>
      <p:pic>
        <p:nvPicPr>
          <p:cNvPr id="10" name="JM2KSG52.ep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1024" y="3886102"/>
            <a:ext cx="797180" cy="797180"/>
          </a:xfrm>
          <a:prstGeom prst="rect">
            <a:avLst/>
          </a:prstGeom>
        </p:spPr>
      </p:pic>
      <p:pic>
        <p:nvPicPr>
          <p:cNvPr id="11" name="JM2KSG53.ep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2601" y="3886102"/>
            <a:ext cx="1412391" cy="797180"/>
          </a:xfrm>
          <a:prstGeom prst="rect">
            <a:avLst/>
          </a:prstGeom>
        </p:spPr>
      </p:pic>
      <p:pic>
        <p:nvPicPr>
          <p:cNvPr id="12" name="JM2KSG54.ep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17434" y="3886102"/>
            <a:ext cx="936123" cy="79718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478086" y="49130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④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824130" y="49130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887390" y="491306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①⑥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478086" y="552242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⑧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824129" y="552242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⑦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0134089" y="552242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098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779744"/>
            <a:ext cx="11430000" cy="5903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四、把下面的卡片按不同的标准分一分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JM2KSG55.eps" descr="id:214748979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9491" y="1346767"/>
            <a:ext cx="7653019" cy="2173002"/>
          </a:xfrm>
          <a:prstGeom prst="rect">
            <a:avLst/>
          </a:prstGeom>
        </p:spPr>
      </p:pic>
      <p:pic>
        <p:nvPicPr>
          <p:cNvPr id="14" name="JM2KSG56.eps" descr="id:2147489803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27893" y="3664585"/>
            <a:ext cx="8936215" cy="3045577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7410431" y="3561333"/>
            <a:ext cx="1620957" cy="5730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蔬菜种类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83885" y="4743875"/>
            <a:ext cx="21085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⑥⑦⑩⑬⑭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27893" y="4764657"/>
            <a:ext cx="28463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①</a:t>
            </a:r>
            <a:r>
              <a:rPr lang="zh-CN" altLang="en-US" dirty="0" smtClean="0">
                <a:solidFill>
                  <a:srgbClr val="FF0000"/>
                </a:solidFill>
              </a:rPr>
              <a:t>②④⑧⑨⑫⑯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6938243" y="5156529"/>
            <a:ext cx="902811" cy="5730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94148" y="6073912"/>
            <a:ext cx="5438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604234" y="5814256"/>
            <a:ext cx="9351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②⑧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⑫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587555" y="5814256"/>
            <a:ext cx="9296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④⑨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⑯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44754" y="4743875"/>
            <a:ext cx="19315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③⑤⑪⑮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856420" y="6073912"/>
            <a:ext cx="5896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③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15834" y="6073912"/>
            <a:ext cx="9718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⑤⑮</a:t>
            </a:r>
          </a:p>
        </p:txBody>
      </p:sp>
      <p:sp>
        <p:nvSpPr>
          <p:cNvPr id="36" name="矩形 35"/>
          <p:cNvSpPr/>
          <p:nvPr/>
        </p:nvSpPr>
        <p:spPr>
          <a:xfrm>
            <a:off x="6746392" y="6073912"/>
            <a:ext cx="6224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⑪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681300" y="6073912"/>
            <a:ext cx="9663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⑥⑬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824299" y="6073912"/>
            <a:ext cx="6418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⑭</a:t>
            </a:r>
          </a:p>
        </p:txBody>
      </p:sp>
      <p:sp>
        <p:nvSpPr>
          <p:cNvPr id="40" name="矩形 39"/>
          <p:cNvSpPr/>
          <p:nvPr/>
        </p:nvSpPr>
        <p:spPr>
          <a:xfrm>
            <a:off x="9632372" y="6073912"/>
            <a:ext cx="10003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⑦⑩</a:t>
            </a: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0" grpId="0"/>
      <p:bldP spid="27" grpId="0"/>
      <p:bldP spid="28" grpId="0"/>
      <p:bldP spid="29" grpId="0"/>
      <p:bldP spid="30" grpId="0"/>
      <p:bldP spid="32" grpId="0"/>
      <p:bldP spid="33" grpId="0"/>
      <p:bldP spid="35" grpId="0"/>
      <p:bldP spid="36" grpId="0"/>
      <p:bldP spid="38" grpId="0"/>
      <p:bldP spid="39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</TotalTime>
  <Words>185</Words>
  <Application>Microsoft Office PowerPoint</Application>
  <PresentationFormat>宽屏</PresentationFormat>
  <Paragraphs>76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125</cp:revision>
  <dcterms:created xsi:type="dcterms:W3CDTF">2023-06-16T14:45:50Z</dcterms:created>
  <dcterms:modified xsi:type="dcterms:W3CDTF">2026-02-28T01:34:28Z</dcterms:modified>
</cp:coreProperties>
</file>