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9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1139"/>
        <p:guide orient="horz" pos="346"/>
        <p:guide orient="horz" pos="618"/>
        <p:guide orient="horz" pos="754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一个数接近的整百数或整千数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一、写出下面各数约等于几百或几千。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612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987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3212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397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7720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9012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2123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5908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二、看图填一填。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16.eps" descr="id:214748784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273280"/>
            <a:ext cx="10390909" cy="132775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76687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这三个数中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300576" y="141823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355503" y="1418231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805285" y="1418231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445775" y="141823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403095" y="1978659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4542539" y="197865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9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7805285" y="197865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10550302" y="197865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1807463" y="3312508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81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39" name="矩形 38"/>
          <p:cNvSpPr>
            <a:spLocks noChangeAspect="1"/>
          </p:cNvSpPr>
          <p:nvPr/>
        </p:nvSpPr>
        <p:spPr>
          <a:xfrm>
            <a:off x="4186666" y="331250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84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5237532" y="3312508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6226052" y="331250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>
            <a:off x="7613184" y="331250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88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8677992" y="331250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89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44" name="矩形 43"/>
          <p:cNvSpPr>
            <a:spLocks noChangeAspect="1"/>
          </p:cNvSpPr>
          <p:nvPr/>
        </p:nvSpPr>
        <p:spPr>
          <a:xfrm>
            <a:off x="10230228" y="331250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91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7443647" y="4787659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81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594474" y="534126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89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4" grpId="0"/>
      <p:bldP spid="25" grpId="0"/>
      <p:bldP spid="2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5057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三、写出下面每种商品的价格大约是几百或几千元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2KSG17.eps" descr="id:214748784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350529"/>
            <a:ext cx="9446281" cy="368874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453967" y="451379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3000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882968" y="451379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300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236343" y="451379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4000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389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一台平板电脑的价格大约是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实际价格可能是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5999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4299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6899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7786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7963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这三个数中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7786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7963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8019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	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中箭头所指的数大约是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997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950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970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乐乐家到朵朵家的距离大约是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MM2KSG21.eps" descr="id:214748786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727" y="3771581"/>
            <a:ext cx="2129624" cy="384782"/>
          </a:xfrm>
          <a:prstGeom prst="rect">
            <a:avLst/>
          </a:prstGeom>
        </p:spPr>
      </p:pic>
      <p:pic>
        <p:nvPicPr>
          <p:cNvPr id="15" name="MM2KSG22.eps" descr="id:214748786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3638" y="4762904"/>
            <a:ext cx="4487926" cy="986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67156" y="15049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62084" y="26211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119588" y="37310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573043" y="48428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567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五、今天各路公共汽车运客人数如下表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3961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各路公共汽车运客各接近几千人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填在表格里。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把表中各路公共汽车运客人数按从多到少的顺序排一排。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25213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描一描。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唐古拉站海拔大约为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5068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在下图中描点表示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5068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的大致位置。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M2KSG23.eps" descr="id:214748788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490" y="5596308"/>
            <a:ext cx="5739629" cy="560153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7756045"/>
              </p:ext>
            </p:extLst>
          </p:nvPr>
        </p:nvGraphicFramePr>
        <p:xfrm>
          <a:off x="381000" y="804428"/>
          <a:ext cx="11430000" cy="1606263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860964"/>
                <a:gridCol w="2722418"/>
                <a:gridCol w="298911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1992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2080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1098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3100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13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1362922" y="1827867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2000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10031" y="1827867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2000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057140" y="1827867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000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873076" y="1827867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000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378758" y="3676344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31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895831" y="3676344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2080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374545" y="3676344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1992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891618" y="3676344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1098</a:t>
            </a:r>
            <a:endParaRPr lang="zh-CN" altLang="en-US" sz="2800" dirty="0"/>
          </a:p>
        </p:txBody>
      </p:sp>
      <p:pic>
        <p:nvPicPr>
          <p:cNvPr id="16" name="MM2KSG107.eps" descr="id:214748558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70207" y="5596308"/>
            <a:ext cx="5832729" cy="56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50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摆成四位数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其中最大的数是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最小的数是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990909" y="238691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7420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796454" y="238691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2047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616297" y="295231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4027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518721" y="295231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7024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</TotalTime>
  <Words>246</Words>
  <Application>Microsoft Office PowerPoint</Application>
  <PresentationFormat>宽屏</PresentationFormat>
  <Paragraphs>83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125</cp:revision>
  <dcterms:created xsi:type="dcterms:W3CDTF">2023-06-16T14:45:50Z</dcterms:created>
  <dcterms:modified xsi:type="dcterms:W3CDTF">2026-02-27T11:26:35Z</dcterms:modified>
</cp:coreProperties>
</file>