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1"/>
  </p:notesMasterIdLst>
  <p:sldIdLst>
    <p:sldId id="998" r:id="rId5"/>
    <p:sldId id="994" r:id="rId6"/>
    <p:sldId id="977" r:id="rId7"/>
    <p:sldId id="978" r:id="rId8"/>
    <p:sldId id="979" r:id="rId9"/>
    <p:sldId id="975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54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认识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1000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48332"/>
            <a:ext cx="11430000" cy="50136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一个数由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个百组成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这个数是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从右边起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这个数的第四位是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位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它是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位数。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里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填合适的数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里填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&gt;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”“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&lt;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1000</a:t>
            </a:r>
            <a:r>
              <a:rPr lang="en-US" altLang="zh-CN" sz="5000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989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1000</a:t>
            </a:r>
            <a:r>
              <a:rPr lang="en-US" altLang="zh-CN" sz="5000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200+800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900+20</a:t>
            </a:r>
            <a:r>
              <a:rPr lang="en-US" altLang="zh-CN" sz="5000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1000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MM2KSG01.eps" descr="id:2147487672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3323999"/>
            <a:ext cx="11430000" cy="649384"/>
          </a:xfrm>
          <a:prstGeom prst="rect">
            <a:avLst/>
          </a:prstGeom>
        </p:spPr>
      </p:pic>
      <p:sp>
        <p:nvSpPr>
          <p:cNvPr id="14" name="矩形 13"/>
          <p:cNvSpPr>
            <a:spLocks noChangeAspect="1"/>
          </p:cNvSpPr>
          <p:nvPr/>
        </p:nvSpPr>
        <p:spPr>
          <a:xfrm>
            <a:off x="5472259" y="1419342"/>
            <a:ext cx="902811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1000</a:t>
            </a:r>
            <a:endParaRPr lang="zh-CN" altLang="en-US" sz="2800" dirty="0"/>
          </a:p>
        </p:txBody>
      </p:sp>
      <p:sp>
        <p:nvSpPr>
          <p:cNvPr id="3" name="矩形 2"/>
          <p:cNvSpPr/>
          <p:nvPr/>
        </p:nvSpPr>
        <p:spPr>
          <a:xfrm>
            <a:off x="11061148" y="149269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千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834021" y="207480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四</a:t>
            </a:r>
            <a:endParaRPr lang="zh-CN" altLang="en-US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2298103" y="3448326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200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4417849" y="3448326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FF0000"/>
                </a:solidFill>
              </a:rPr>
              <a:t>4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00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6516956" y="3448326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6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00</a:t>
            </a:r>
            <a:endParaRPr lang="zh-CN" altLang="en-US" sz="2800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7743083" y="3448326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FF0000"/>
                </a:solidFill>
              </a:rPr>
              <a:t>7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00</a:t>
            </a:r>
            <a:endParaRPr lang="zh-CN" altLang="en-US" sz="2800" dirty="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10798484" y="3448326"/>
            <a:ext cx="90281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10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00</a:t>
            </a:r>
            <a:endParaRPr lang="zh-CN" altLang="en-US" sz="2800" dirty="0"/>
          </a:p>
        </p:txBody>
      </p:sp>
      <p:sp>
        <p:nvSpPr>
          <p:cNvPr id="23" name="矩形 22"/>
          <p:cNvSpPr/>
          <p:nvPr/>
        </p:nvSpPr>
        <p:spPr>
          <a:xfrm>
            <a:off x="1317503" y="5019856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&gt;</a:t>
            </a:r>
            <a:endParaRPr lang="zh-CN" altLang="en-US" sz="2800" dirty="0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234918" y="5019856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&lt;</a:t>
            </a:r>
            <a:endParaRPr lang="zh-CN" altLang="en-US" sz="2800" dirty="0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314600" y="5037919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endParaRPr lang="zh-CN" altLang="en-US" sz="2800" dirty="0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" grpId="0"/>
      <p:bldP spid="4" grpId="0"/>
      <p:bldP spid="17" grpId="0"/>
      <p:bldP spid="18" grpId="0"/>
      <p:bldP spid="19" grpId="0"/>
      <p:bldP spid="20" grpId="0"/>
      <p:bldP spid="21" grpId="0"/>
      <p:bldP spid="23" grpId="0"/>
      <p:bldP spid="25" grpId="0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08376"/>
            <a:ext cx="468269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二、先写一写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再比较大小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MM2KSG05.eps" descr="id:2147487686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2024639"/>
            <a:ext cx="11430000" cy="2562575"/>
          </a:xfrm>
          <a:prstGeom prst="rect">
            <a:avLst/>
          </a:prstGeom>
        </p:spPr>
      </p:pic>
      <p:sp>
        <p:nvSpPr>
          <p:cNvPr id="14" name="矩形 13"/>
          <p:cNvSpPr>
            <a:spLocks noChangeAspect="1"/>
          </p:cNvSpPr>
          <p:nvPr/>
        </p:nvSpPr>
        <p:spPr>
          <a:xfrm>
            <a:off x="1205016" y="3938685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947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4143536" y="3938685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987</a:t>
            </a:r>
            <a:endParaRPr lang="zh-CN" altLang="en-US" sz="2800" dirty="0"/>
          </a:p>
        </p:txBody>
      </p:sp>
      <p:sp>
        <p:nvSpPr>
          <p:cNvPr id="3" name="矩形 2"/>
          <p:cNvSpPr/>
          <p:nvPr/>
        </p:nvSpPr>
        <p:spPr>
          <a:xfrm>
            <a:off x="2763910" y="3999811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&lt;</a:t>
            </a:r>
            <a:endParaRPr lang="zh-CN" altLang="en-US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7394530" y="3938685"/>
            <a:ext cx="902811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1000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10421858" y="3938685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499</a:t>
            </a:r>
            <a:endParaRPr lang="zh-CN" altLang="en-US" sz="2800" dirty="0"/>
          </a:p>
        </p:txBody>
      </p:sp>
      <p:sp>
        <p:nvSpPr>
          <p:cNvPr id="19" name="矩形 18"/>
          <p:cNvSpPr/>
          <p:nvPr/>
        </p:nvSpPr>
        <p:spPr>
          <a:xfrm>
            <a:off x="9048339" y="3999811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&gt;</a:t>
            </a:r>
            <a:endParaRPr lang="zh-CN" altLang="en-US" sz="2800" dirty="0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3" grpId="0"/>
      <p:bldP spid="17" grpId="0"/>
      <p:bldP spid="18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1207366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三、方框中大约有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100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粒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下面大约一共有多少粒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MM2KSG04.eps" descr="id:2147487700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881190"/>
            <a:ext cx="11430000" cy="2698672"/>
          </a:xfrm>
          <a:prstGeom prst="rect">
            <a:avLst/>
          </a:prstGeom>
        </p:spPr>
      </p:pic>
      <p:sp>
        <p:nvSpPr>
          <p:cNvPr id="14" name="矩形 13"/>
          <p:cNvSpPr>
            <a:spLocks noChangeAspect="1"/>
          </p:cNvSpPr>
          <p:nvPr/>
        </p:nvSpPr>
        <p:spPr>
          <a:xfrm>
            <a:off x="381000" y="4661473"/>
            <a:ext cx="1351652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1000</a:t>
            </a:r>
            <a:r>
              <a:rPr lang="zh-CN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粒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273</TotalTime>
  <Words>86</Words>
  <Application>Microsoft Office PowerPoint</Application>
  <PresentationFormat>宽屏</PresentationFormat>
  <Paragraphs>38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6</vt:i4>
      </vt:variant>
    </vt:vector>
  </HeadingPairs>
  <TitlesOfParts>
    <vt:vector size="22" baseType="lpstr">
      <vt:lpstr>NEU-BZ-S92</vt:lpstr>
      <vt:lpstr>等线</vt:lpstr>
      <vt:lpstr>方正楷体_GBK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117</cp:revision>
  <dcterms:created xsi:type="dcterms:W3CDTF">2023-06-16T14:45:50Z</dcterms:created>
  <dcterms:modified xsi:type="dcterms:W3CDTF">2026-02-27T10:57:48Z</dcterms:modified>
</cp:coreProperties>
</file>