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95" r:id="rId8"/>
    <p:sldId id="999" r:id="rId9"/>
    <p:sldId id="978" r:id="rId10"/>
    <p:sldId id="996" r:id="rId11"/>
    <p:sldId id="1000" r:id="rId12"/>
    <p:sldId id="979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笔算减法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(1)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309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一、你会笔算三位数减三位数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不退位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算一算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40.eps" descr="id:214748832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1820959"/>
            <a:ext cx="7806844" cy="3738448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6093996" y="381760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701589" y="381760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9329964" y="381760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404674" y="381760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990087" y="445256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70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608071" y="445256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50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9215664" y="445256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3683261" y="381760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5896568" y="500280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7518302" y="500280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400</a:t>
            </a:r>
            <a:endParaRPr lang="zh-CN" altLang="en-US" sz="2800" dirty="0"/>
          </a:p>
        </p:txBody>
      </p:sp>
      <p:sp>
        <p:nvSpPr>
          <p:cNvPr id="37" name="矩形 36"/>
          <p:cNvSpPr>
            <a:spLocks noChangeAspect="1"/>
          </p:cNvSpPr>
          <p:nvPr/>
        </p:nvSpPr>
        <p:spPr>
          <a:xfrm>
            <a:off x="9125895" y="500280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38" name="矩形 37"/>
          <p:cNvSpPr>
            <a:spLocks noChangeAspect="1"/>
          </p:cNvSpPr>
          <p:nvPr/>
        </p:nvSpPr>
        <p:spPr>
          <a:xfrm>
            <a:off x="2897453" y="381760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9" grpId="0"/>
      <p:bldP spid="20" grpId="0"/>
      <p:bldP spid="21" grpId="0"/>
      <p:bldP spid="22" grpId="0"/>
      <p:bldP spid="24" grpId="0"/>
      <p:bldP spid="25" grpId="0"/>
      <p:bldP spid="26" grpId="0"/>
      <p:bldP spid="37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5271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二、算一算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58309"/>
            <a:ext cx="11430000" cy="103042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2864092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三、比一比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算一算。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567-256=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286-73=				786-653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256+311=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73+213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653+133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42261" y="2211606"/>
            <a:ext cx="13516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090706" y="2211606"/>
            <a:ext cx="13516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dirty="0">
                <a:solidFill>
                  <a:srgbClr val="FF0000"/>
                </a:solidFill>
              </a:rPr>
              <a:t>2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218369" y="2211606"/>
            <a:ext cx="13516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346032" y="2211606"/>
            <a:ext cx="13516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dirty="0">
                <a:solidFill>
                  <a:srgbClr val="FF0000"/>
                </a:solidFill>
              </a:rPr>
              <a:t>3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809730" y="3389960"/>
            <a:ext cx="70993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311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831011" y="3389960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567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015567" y="3389960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213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851294" y="3954925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286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885912" y="3954925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133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0098695" y="3954925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786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4490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、用竖式计算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并验算。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675-354=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458-305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4963" y="1569999"/>
            <a:ext cx="4724400" cy="1466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13297" y="1570040"/>
            <a:ext cx="4549092" cy="1466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1000" y="3931296"/>
            <a:ext cx="4695825" cy="1447800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3208748"/>
            <a:ext cx="1673856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364-153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799339" y="887476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321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275348" y="887476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153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799339" y="3197906"/>
            <a:ext cx="70993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211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3064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546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列竖式计算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587-342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百位、十位、个位依次相减的结果是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玩具店购入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398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套盲盒手办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售出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店员算得剩余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245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套。下列能验证结果是否正确的算式是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398+153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245-153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153+245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11667" y="18393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94941" y="352068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02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电竞社团筹备活动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准备了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386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个定制鼠标垫和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个主题钥匙扣。定制鼠标垫比主题钥匙扣多多少个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708032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某工作室推出盲盒定制活动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准备了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595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套基础配件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限定装饰件比基础配件少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523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套。限定装饰件有多少套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把这些限定装饰件平均分给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个定制套餐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每个套餐分多少套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055546"/>
            <a:ext cx="28119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386-135=251(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43094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595-523=72(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72÷8=9(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8445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手作工坊筹备材料包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卡纸和马克笔共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379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其中卡纸有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马克笔有多少份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MM2KSG41.eps" descr="id:214748837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1710812"/>
            <a:ext cx="7097131" cy="180679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528002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379-145=234(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编题略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588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2623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某店推出联名系列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卫衣的销量比衬衫多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卫衣和衬衫的总销量比帆布包的销量多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件。已知衬衫卖出了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232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帆布包卖出了多少件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2915143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232+29=261(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232+261=493(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493-152=341(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</TotalTime>
  <Words>334</Words>
  <Application>Microsoft Office PowerPoint</Application>
  <PresentationFormat>宽屏</PresentationFormat>
  <Paragraphs>64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121</cp:revision>
  <dcterms:created xsi:type="dcterms:W3CDTF">2023-06-16T14:45:50Z</dcterms:created>
  <dcterms:modified xsi:type="dcterms:W3CDTF">2026-02-27T12:34:34Z</dcterms:modified>
</cp:coreProperties>
</file>