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3"/>
  </p:notesMasterIdLst>
  <p:sldIdLst>
    <p:sldId id="998" r:id="rId5"/>
    <p:sldId id="994" r:id="rId6"/>
    <p:sldId id="977" r:id="rId7"/>
    <p:sldId id="995" r:id="rId8"/>
    <p:sldId id="978" r:id="rId9"/>
    <p:sldId id="996" r:id="rId10"/>
    <p:sldId id="979" r:id="rId11"/>
    <p:sldId id="975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认识厘米</a:t>
            </a: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54926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一、选一选。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直尺上从数字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到数字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之间的长度是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下图中的钉子长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橡皮长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	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下面的长度中最接近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厘米的是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根黄瓜的长度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张床的长度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粒花生米的长度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LM2KSG21.eps" descr="id:2147485896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63302" y="3174713"/>
            <a:ext cx="5865397" cy="155228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55402" y="150579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③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3434220" y="261778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cs typeface="宋体" panose="02010600030101010101" pitchFamily="2" charset="-122"/>
              </a:rPr>
              <a:t>②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6265868" y="261778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③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5761784" y="538667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③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5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37919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二、长度大约是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厘米的物体有哪些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里画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147331"/>
            <a:ext cx="11430000" cy="4175945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10478907" y="4687707"/>
            <a:ext cx="420308" cy="6043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49666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三、下面使用直尺测量的方法和读数对吗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对的在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里画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不对的画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“×”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28515" y="1571537"/>
            <a:ext cx="8334970" cy="5052315"/>
          </a:xfrm>
          <a:prstGeom prst="rect">
            <a:avLst/>
          </a:prstGeom>
        </p:spPr>
      </p:pic>
      <p:sp>
        <p:nvSpPr>
          <p:cNvPr id="16" name="矩形 15"/>
          <p:cNvSpPr>
            <a:spLocks noChangeAspect="1"/>
          </p:cNvSpPr>
          <p:nvPr/>
        </p:nvSpPr>
        <p:spPr>
          <a:xfrm>
            <a:off x="9603509" y="1808163"/>
            <a:ext cx="54373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9665224" y="3099090"/>
            <a:ext cx="420308" cy="6043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9603509" y="4396643"/>
            <a:ext cx="54373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9658026" y="5739525"/>
            <a:ext cx="420308" cy="6043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3605474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四、量一量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填一填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LM2KSG31.eps" descr="id:2147485966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70017" y="1700647"/>
            <a:ext cx="2391592" cy="2444367"/>
          </a:xfrm>
          <a:prstGeom prst="rect">
            <a:avLst/>
          </a:prstGeom>
        </p:spPr>
      </p:pic>
      <p:pic>
        <p:nvPicPr>
          <p:cNvPr id="4" name="LM2KSG32.eps" descr="id:2147485973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12977" y="1700647"/>
            <a:ext cx="4162967" cy="2444367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2672176" y="3579613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187016" y="2447004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6566534" y="3579613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9008398" y="2902048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1207366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五、想一想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做一做。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下面这把尺子大部分刻度已经看不清楚了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只有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个刻度清晰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这把尺子的刻度单位是厘米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用它可以直接量出哪几种长度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LM2KSG33.eps" descr="id:2147485987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2578" y="3036083"/>
            <a:ext cx="7806844" cy="1073225"/>
          </a:xfrm>
          <a:prstGeom prst="rect">
            <a:avLst/>
          </a:prstGeom>
        </p:spPr>
      </p:pic>
      <p:sp>
        <p:nvSpPr>
          <p:cNvPr id="14" name="矩形 13"/>
          <p:cNvSpPr>
            <a:spLocks noChangeAspect="1"/>
          </p:cNvSpPr>
          <p:nvPr/>
        </p:nvSpPr>
        <p:spPr>
          <a:xfrm>
            <a:off x="381000" y="4225505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可以直接量出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种长度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分别是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厘米、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厘米、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厘米、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厘米、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r>
              <a:rPr lang="zh-CN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281</TotalTime>
  <Words>170</Words>
  <Application>Microsoft Office PowerPoint</Application>
  <PresentationFormat>宽屏</PresentationFormat>
  <Paragraphs>40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8</vt:i4>
      </vt:variant>
    </vt:vector>
  </HeadingPairs>
  <TitlesOfParts>
    <vt:vector size="25" baseType="lpstr">
      <vt:lpstr>NEU-BZ-S92</vt:lpstr>
      <vt:lpstr>等线</vt:lpstr>
      <vt:lpstr>方正楷体_GBK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1_Office 主题</vt:lpstr>
      <vt:lpstr>office</vt:lpstr>
      <vt:lpstr>1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119</cp:revision>
  <dcterms:created xsi:type="dcterms:W3CDTF">2023-06-16T14:45:50Z</dcterms:created>
  <dcterms:modified xsi:type="dcterms:W3CDTF">2026-02-27T07:59:06Z</dcterms:modified>
</cp:coreProperties>
</file>