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1"/>
  </p:notesMasterIdLst>
  <p:sldIdLst>
    <p:sldId id="998" r:id="rId5"/>
    <p:sldId id="994" r:id="rId6"/>
    <p:sldId id="977" r:id="rId7"/>
    <p:sldId id="978" r:id="rId8"/>
    <p:sldId id="979" r:id="rId9"/>
    <p:sldId id="975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AD94"/>
    <a:srgbClr val="1F489D"/>
    <a:srgbClr val="ADDAEF"/>
    <a:srgbClr val="1D469C"/>
    <a:srgbClr val="FFFFFF"/>
    <a:srgbClr val="D2E6FE"/>
    <a:srgbClr val="1F8EC2"/>
    <a:srgbClr val="202BC2"/>
    <a:srgbClr val="E4FCFB"/>
    <a:srgbClr val="D7FA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png"/><Relationship Id="rId5" Type="http://schemas.openxmlformats.org/officeDocument/2006/relationships/image" Target="../media/image9.emf"/><Relationship Id="rId4" Type="http://schemas.openxmlformats.org/officeDocument/2006/relationships/package" Target="../embeddings/Microsoft_Word___1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倍的认识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444429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填一填。</a:t>
            </a:r>
            <a:endParaRPr lang="en-US" altLang="zh-CN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梨的个数看作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份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苹果的个数就是这样的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份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苹果的个数是梨的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苹果的个数可以表示为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5+5+5+5=5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6+6+6=6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LM2KSG61.eps" descr="id:2147486325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9945" y="1564675"/>
            <a:ext cx="5409954" cy="1319501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7462385" y="309024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78468" y="3655644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5729227" y="3655644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045129" y="3655644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3085443" y="420440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1921718" y="476589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6427025" y="420440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5501424" y="476589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207732"/>
            <a:ext cx="361509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二、按要求画一画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4294164"/>
              </p:ext>
            </p:extLst>
          </p:nvPr>
        </p:nvGraphicFramePr>
        <p:xfrm>
          <a:off x="446557" y="1799311"/>
          <a:ext cx="11340450" cy="9921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文档" r:id="rId4" imgW="4536180" imgH="396841" progId="Word.Document.12">
                  <p:embed/>
                </p:oleObj>
              </mc:Choice>
              <mc:Fallback>
                <p:oleObj name="文档" r:id="rId4" imgW="4536180" imgH="39684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6557" y="1799311"/>
                        <a:ext cx="11340450" cy="9921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34963" y="3626519"/>
            <a:ext cx="11430000" cy="72957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0929" y="2760334"/>
            <a:ext cx="3652106" cy="705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pic>
        <p:nvPicPr>
          <p:cNvPr id="13" name="LM2KSG78.eps" descr="id:2147486402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63302" y="2915143"/>
            <a:ext cx="5865397" cy="1401399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381000" y="1202623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三、想一想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从第一行移动几颗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NEU-BZ" panose="03000500000000000000" pitchFamily="66" charset="-122"/>
                <a:cs typeface="Times New Roman" panose="02020603050405020304" pitchFamily="18" charset="0"/>
              </a:rPr>
              <a:t>♥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到第二行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使第二行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NEU-BZ" panose="03000500000000000000" pitchFamily="66" charset="-122"/>
                <a:cs typeface="Times New Roman" panose="02020603050405020304" pitchFamily="18" charset="0"/>
              </a:rPr>
              <a:t>♥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的颗数是第一行的倍数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共有几种移法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81000" y="4316542"/>
            <a:ext cx="813043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种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</TotalTime>
  <Words>96</Words>
  <Application>Microsoft Office PowerPoint</Application>
  <PresentationFormat>宽屏</PresentationFormat>
  <Paragraphs>29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4" baseType="lpstr">
      <vt:lpstr>NEU-BZ</vt:lpstr>
      <vt:lpstr>NEU-BZ-S92</vt:lpstr>
      <vt:lpstr>等线</vt:lpstr>
      <vt:lpstr>方正楷体_GBK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119</cp:revision>
  <dcterms:created xsi:type="dcterms:W3CDTF">2023-06-16T14:45:50Z</dcterms:created>
  <dcterms:modified xsi:type="dcterms:W3CDTF">2026-02-27T08:23:14Z</dcterms:modified>
</cp:coreProperties>
</file>