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6"/>
  </p:notesMasterIdLst>
  <p:sldIdLst>
    <p:sldId id="998" r:id="rId5"/>
    <p:sldId id="994" r:id="rId6"/>
    <p:sldId id="977" r:id="rId7"/>
    <p:sldId id="995" r:id="rId8"/>
    <p:sldId id="1001" r:id="rId9"/>
    <p:sldId id="999" r:id="rId10"/>
    <p:sldId id="978" r:id="rId11"/>
    <p:sldId id="996" r:id="rId12"/>
    <p:sldId id="1000" r:id="rId13"/>
    <p:sldId id="979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练习六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这六个数分别填入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使等式成立。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72605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197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25997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889351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31923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475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181160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30397" y="324382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985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M2KSG39.eps" descr="id:21474882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818554"/>
            <a:ext cx="8587528" cy="2969066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872335" y="299440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68627" y="299440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651645" y="2994409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44962" y="359281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541094" y="359281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989171" y="306287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634961" y="4212014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113127" y="421201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484728" y="4212014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201688" y="306287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58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二、用竖式计算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的要验算。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*76+89=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*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364+578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4312" y="1550949"/>
            <a:ext cx="4676775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31899" y="1546186"/>
            <a:ext cx="4689874" cy="144303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123361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256+209=					37+267+354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		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4312" y="3854111"/>
            <a:ext cx="4657725" cy="1466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25863" y="3849741"/>
            <a:ext cx="1638300" cy="1828800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1685040" y="86572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165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55903" y="86572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942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57068" y="311624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465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938322" y="311624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658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34951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608+37+138=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257+145+66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9851" y="2027957"/>
            <a:ext cx="1666875" cy="1866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54004" y="2027957"/>
            <a:ext cx="1687753" cy="1866900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2443576" y="134316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783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940367" y="134316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9773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三、完成表格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84821718"/>
              </p:ext>
            </p:extLst>
          </p:nvPr>
        </p:nvGraphicFramePr>
        <p:xfrm>
          <a:off x="381000" y="1922198"/>
          <a:ext cx="11430000" cy="1877445"/>
        </p:xfrm>
        <a:graphic>
          <a:graphicData uri="http://schemas.openxmlformats.org/drawingml/2006/table">
            <a:tbl>
              <a:tblPr firstRow="1" firstCol="1" bandRow="1"/>
              <a:tblGrid>
                <a:gridCol w="1520536"/>
                <a:gridCol w="1891146"/>
                <a:gridCol w="2015836"/>
                <a:gridCol w="1984664"/>
                <a:gridCol w="1953491"/>
                <a:gridCol w="2064327"/>
              </a:tblGrid>
              <a:tr h="5831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378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10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225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365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664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17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443577" y="3131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59413" y="3131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23295" y="3131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387177" y="3131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423795" y="31318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740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466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文创店将制作的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件手工香囊上架售卖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件库存未陈列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这家文创店一共制作了多少件手工香囊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1333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露营基地有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顶普通帐篷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星空帐篷比普通帐篷多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亲子帐篷比星空帐篷多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顶。星空帐篷有多少顶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亲子帐篷有多少顶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60852"/>
            <a:ext cx="27142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176+89=265(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6570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星空帐篷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:158+42=200(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亲子帐篷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:200+53=253(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6468437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手作工坊有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种待加工的非遗材料包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30239427"/>
              </p:ext>
            </p:extLst>
          </p:nvPr>
        </p:nvGraphicFramePr>
        <p:xfrm>
          <a:off x="381000" y="966473"/>
          <a:ext cx="11430000" cy="1245067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684318"/>
                <a:gridCol w="2722418"/>
                <a:gridCol w="3165764"/>
              </a:tblGrid>
              <a:tr h="63957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扎染包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皮影包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陶艺包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49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145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30238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工坊每批最多能同时加工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份材料包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同种材料包不能分批加工。怎样分两批安排加工比较合适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54747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155+145=300(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188+92=280(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扎染包和皮影包在一批加工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剪纸包和陶艺包在一批加工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这样分两批安排比较合适。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某烘焙店售卖限定蛋糕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第一天卖了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第二天比第一天多卖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第二天卖了多少份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两天一共卖了多少份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1458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:326+189=515(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两天一共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:326+515=841(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69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</TotalTime>
  <Words>365</Words>
  <Application>Microsoft Office PowerPoint</Application>
  <PresentationFormat>宽屏</PresentationFormat>
  <Paragraphs>87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2026-02-27T12:26:39Z</dcterms:modified>
</cp:coreProperties>
</file>