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78" r:id="rId8"/>
    <p:sldId id="996" r:id="rId9"/>
    <p:sldId id="999" r:id="rId10"/>
    <p:sldId id="1000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四　数据分类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  元  总  结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709900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709899" y="3578548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3" name="LM2KSG142.eps" descr="id:214748727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113847"/>
            <a:ext cx="11430000" cy="4568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44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统计数量时出现错误。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分一分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记录各种水果的数量。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LM2KSG143.eps" descr="id:214748729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7734" y="2028041"/>
            <a:ext cx="5636532" cy="2947437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283956743"/>
              </p:ext>
            </p:extLst>
          </p:nvPr>
        </p:nvGraphicFramePr>
        <p:xfrm>
          <a:off x="381000" y="5158104"/>
          <a:ext cx="11430000" cy="1165231"/>
        </p:xfrm>
        <a:graphic>
          <a:graphicData uri="http://schemas.openxmlformats.org/drawingml/2006/table">
            <a:tbl>
              <a:tblPr firstRow="1" firstCol="1" bandRow="1"/>
              <a:tblGrid>
                <a:gridCol w="2912918"/>
                <a:gridCol w="2899064"/>
                <a:gridCol w="2899063"/>
                <a:gridCol w="2718955"/>
              </a:tblGrid>
              <a:tr h="50494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苹果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香蕉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菠萝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橘子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16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题目中的物体排放无序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导致在数物体的个数时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出现重复数或漏数现象。在数物体个数时要注意有序、不遗漏。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2078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混淆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单次分类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逐次分类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二年级五班同学课间玩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花色数字配对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游戏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老师给出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张扑克牌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让大家分一分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KSG144.eps" descr="id:214748731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733425"/>
            <a:ext cx="11430000" cy="2257694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41386034"/>
              </p:ext>
            </p:extLst>
          </p:nvPr>
        </p:nvGraphicFramePr>
        <p:xfrm>
          <a:off x="381000" y="4112718"/>
          <a:ext cx="11430000" cy="1051564"/>
        </p:xfrm>
        <a:graphic>
          <a:graphicData uri="http://schemas.openxmlformats.org/drawingml/2006/table">
            <a:tbl>
              <a:tblPr firstRow="1" firstCol="1" bandRow="1"/>
              <a:tblGrid>
                <a:gridCol w="3960487"/>
                <a:gridCol w="1791844"/>
                <a:gridCol w="1553864"/>
                <a:gridCol w="1917832"/>
                <a:gridCol w="2205973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先按花色分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3950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再接着按数字分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44712385"/>
              </p:ext>
            </p:extLst>
          </p:nvPr>
        </p:nvGraphicFramePr>
        <p:xfrm>
          <a:off x="381000" y="5313820"/>
          <a:ext cx="11430000" cy="1045416"/>
        </p:xfrm>
        <a:graphic>
          <a:graphicData uri="http://schemas.openxmlformats.org/drawingml/2006/table">
            <a:tbl>
              <a:tblPr firstRow="1" firstCol="1" bandRow="1"/>
              <a:tblGrid>
                <a:gridCol w="3946301"/>
                <a:gridCol w="1815922"/>
                <a:gridCol w="1535659"/>
                <a:gridCol w="2070425"/>
                <a:gridCol w="2061693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先按数字分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3335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再接着按花色分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074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9901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先选一个核心标准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花色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数字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分大类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再在每个大类里按另一个标准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数字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花色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细分小类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保持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大类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小类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的层级逻辑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且每一步都满足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不重复、不遗漏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814379019"/>
              </p:ext>
            </p:extLst>
          </p:nvPr>
        </p:nvGraphicFramePr>
        <p:xfrm>
          <a:off x="381000" y="3052625"/>
          <a:ext cx="11430000" cy="1207037"/>
        </p:xfrm>
        <a:graphic>
          <a:graphicData uri="http://schemas.openxmlformats.org/drawingml/2006/table">
            <a:tbl>
              <a:tblPr firstRow="1" firstCol="1" bandRow="1"/>
              <a:tblGrid>
                <a:gridCol w="2736273"/>
                <a:gridCol w="1835727"/>
                <a:gridCol w="2286000"/>
                <a:gridCol w="2286000"/>
                <a:gridCol w="2286000"/>
              </a:tblGrid>
              <a:tr h="61536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先按花色分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①③⑦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②④⑤⑥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9167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再接着按数字分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①③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⑦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②⑤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④⑥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94593579"/>
              </p:ext>
            </p:extLst>
          </p:nvPr>
        </p:nvGraphicFramePr>
        <p:xfrm>
          <a:off x="381000" y="4469752"/>
          <a:ext cx="11430000" cy="1240673"/>
        </p:xfrm>
        <a:graphic>
          <a:graphicData uri="http://schemas.openxmlformats.org/drawingml/2006/table">
            <a:tbl>
              <a:tblPr firstRow="1" firstCol="1" bandRow="1"/>
              <a:tblGrid>
                <a:gridCol w="2735687"/>
                <a:gridCol w="1836313"/>
                <a:gridCol w="2286000"/>
                <a:gridCol w="2286000"/>
                <a:gridCol w="2286000"/>
              </a:tblGrid>
              <a:tr h="61140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先按数字分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②⑤⑦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①③④⑥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2927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再接着按花色分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⑦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②⑤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①③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④⑥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480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1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</TotalTime>
  <Words>249</Words>
  <Application>Microsoft Office PowerPoint</Application>
  <PresentationFormat>宽屏</PresentationFormat>
  <Paragraphs>60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NEU-BZ-S92</vt:lpstr>
      <vt:lpstr>等线</vt:lpstr>
      <vt:lpstr>方正楷体_GBK</vt:lpstr>
      <vt:lpstr>方正兰亭中黑_GBK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116</cp:revision>
  <dcterms:created xsi:type="dcterms:W3CDTF">2023-06-16T14:45:50Z</dcterms:created>
  <dcterms:modified xsi:type="dcterms:W3CDTF">2026-02-27T10:52:49Z</dcterms:modified>
</cp:coreProperties>
</file>