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78" r:id="rId8"/>
    <p:sldId id="996" r:id="rId9"/>
    <p:sldId id="99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　厘米和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米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LM2KSG55.eps" descr="id:214748619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7366"/>
            <a:ext cx="11430000" cy="450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6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测量时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混淆直尺的刻度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和直尺左端。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用直尺测量物体的长度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下列测量方法正确的是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5926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测量物体长度时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一般将物体的一端与直尺的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刻度线对齐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直尺贴近物体不能斜。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077" y="2100761"/>
            <a:ext cx="11093846" cy="12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没有统一单位就直接比较大小。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拐杖长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扫把长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将两者的长度进行比较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拐杖长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扫把长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一样长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把不同单位的长度换算成同一种单位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都化成厘米或都化成米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比较换算后的数字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数字大的对应的长度就长。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用直尺测量物体长度时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读数错误。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纸条长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59.eps" descr="id:214748623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565414"/>
            <a:ext cx="5865397" cy="135429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98899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在用直尺测量物体的长度时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物体的左端对准不是刻度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的其他刻度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可以用物体右端对着的刻度减去物体左端对着的刻度来计算。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8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164</Words>
  <Application>Microsoft Office PowerPoint</Application>
  <PresentationFormat>宽屏</PresentationFormat>
  <Paragraphs>26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NEU-BZ-S92</vt:lpstr>
      <vt:lpstr>等线</vt:lpstr>
      <vt:lpstr>方正楷体_GBK</vt:lpstr>
      <vt:lpstr>方正兰亭中黑_GBK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2026-02-27T08:14:17Z</dcterms:modified>
</cp:coreProperties>
</file>