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97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  <p15:guide id="19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  <p:guide orient="horz" pos="4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笔算减法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(2)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82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一、你会笔算三位数减三位数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要退位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179693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不够减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再与十位上的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相加得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然后减去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)-5=(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:5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再减去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7213" y="1524510"/>
            <a:ext cx="3277574" cy="2619195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5446549" y="3480828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286488" y="348082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126427" y="348082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661786" y="419422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068067" y="483437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</a:t>
            </a:r>
            <a:endParaRPr lang="zh-CN" altLang="en-US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821142" y="474278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375787" y="474278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392094" y="531271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4477995" y="531271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6006268" y="531271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2204435" y="586914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3517268" y="586914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37" name="矩形 36"/>
          <p:cNvSpPr>
            <a:spLocks noChangeAspect="1"/>
          </p:cNvSpPr>
          <p:nvPr/>
        </p:nvSpPr>
        <p:spPr>
          <a:xfrm>
            <a:off x="6519317" y="586914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7861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二、算一算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850347"/>
            <a:ext cx="11430000" cy="153319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285046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三、下面的计算对吗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对的在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错的在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并改正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3640367"/>
            <a:ext cx="9446281" cy="2037806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248997" y="2197982"/>
            <a:ext cx="171072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2      2     8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530051" y="2197982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2      7     </a:t>
            </a:r>
            <a:r>
              <a:rPr lang="en-US" altLang="zh-CN" dirty="0">
                <a:solidFill>
                  <a:srgbClr val="FF0000"/>
                </a:solidFill>
              </a:rPr>
              <a:t>9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790323" y="2197982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338765" y="5129705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70113" y="4384624"/>
            <a:ext cx="2009775" cy="1447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716438" y="4384623"/>
            <a:ext cx="2006261" cy="1446823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7007944" y="5129705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75595"/>
            <a:ext cx="11430000" cy="60139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四、看图列式计算。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000000"/>
                </a:solidFill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</a:rPr>
              <a:t>.</a:t>
            </a:r>
          </a:p>
          <a:p>
            <a:pPr>
              <a:lnSpc>
                <a:spcPct val="130000"/>
              </a:lnSpc>
            </a:pPr>
            <a:endParaRPr lang="en-US" altLang="zh-CN" dirty="0" smtClean="0">
              <a:solidFill>
                <a:srgbClr val="000000"/>
              </a:solidFill>
              <a:ea typeface="NEU-BZ-S9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</a:pPr>
            <a:endParaRPr lang="en-US" altLang="zh-CN" b="1" dirty="0" smtClean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000000"/>
                </a:solidFill>
              </a:rPr>
              <a:t>2</a:t>
            </a:r>
            <a:r>
              <a:rPr lang="en-US" altLang="zh-CN" dirty="0">
                <a:solidFill>
                  <a:srgbClr val="000000"/>
                </a:solidFill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</a:b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 </a:t>
            </a:r>
            <a:endParaRPr lang="zh-CN" altLang="en-US" dirty="0"/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42.eps" descr="id:214748844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945" y="1564358"/>
            <a:ext cx="4084258" cy="1407442"/>
          </a:xfrm>
          <a:prstGeom prst="rect">
            <a:avLst/>
          </a:prstGeom>
        </p:spPr>
      </p:pic>
      <p:pic>
        <p:nvPicPr>
          <p:cNvPr id="16" name="MM2KSG43.eps" descr="id:214748845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945" y="4112905"/>
            <a:ext cx="4121474" cy="1467014"/>
          </a:xfrm>
          <a:prstGeom prst="rect">
            <a:avLst/>
          </a:prstGeom>
        </p:spPr>
      </p:pic>
      <p:sp>
        <p:nvSpPr>
          <p:cNvPr id="20" name="矩形 19"/>
          <p:cNvSpPr>
            <a:spLocks noChangeAspect="1"/>
          </p:cNvSpPr>
          <p:nvPr/>
        </p:nvSpPr>
        <p:spPr>
          <a:xfrm>
            <a:off x="573692" y="335001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308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1579372" y="3259960"/>
            <a:ext cx="304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-</a:t>
            </a:r>
            <a:endParaRPr lang="zh-CN" altLang="en-US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2154483" y="335001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175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3302943" y="335001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133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573692" y="6004131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425</a:t>
            </a:r>
            <a:endParaRPr lang="zh-CN" altLang="en-US" sz="2800" dirty="0"/>
          </a:p>
        </p:txBody>
      </p:sp>
      <p:sp>
        <p:nvSpPr>
          <p:cNvPr id="25" name="矩形 24"/>
          <p:cNvSpPr/>
          <p:nvPr/>
        </p:nvSpPr>
        <p:spPr>
          <a:xfrm>
            <a:off x="1579372" y="5914075"/>
            <a:ext cx="304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-</a:t>
            </a:r>
            <a:endParaRPr lang="zh-CN" altLang="en-US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2154483" y="6004131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183</a:t>
            </a:r>
            <a:endParaRPr lang="zh-CN" altLang="en-US" sz="2800" dirty="0"/>
          </a:p>
        </p:txBody>
      </p:sp>
      <p:sp>
        <p:nvSpPr>
          <p:cNvPr id="37" name="矩形 36"/>
          <p:cNvSpPr>
            <a:spLocks noChangeAspect="1"/>
          </p:cNvSpPr>
          <p:nvPr/>
        </p:nvSpPr>
        <p:spPr>
          <a:xfrm>
            <a:off x="3302943" y="6004131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/>
      <p:bldP spid="22" grpId="0"/>
      <p:bldP spid="23" grpId="0"/>
      <p:bldP spid="24" grpId="0"/>
      <p:bldP spid="25" grpId="0"/>
      <p:bldP spid="2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425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国风汉服店周一缝制襦裙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523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缝制马面裙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376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件。襦裙比马面裙多缝制多少件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55925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某景点上午有游客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562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要想知道下午有游客多少人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你会选择下面哪条信息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选择并计算。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753190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下午的游客人数比上午少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上午的游客人数比景点昨日上午多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1906773"/>
            <a:ext cx="28119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523-376=147(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497829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选择信息</a:t>
            </a: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562-185=377(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9950"/>
            <a:ext cx="459292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六、在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里填合适的数字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44.eps" descr="id:214748847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4164618"/>
            <a:ext cx="7806844" cy="21909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0057" y="1471263"/>
            <a:ext cx="3291886" cy="2533321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5425767" y="1498067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272509" y="238768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7960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亲爱的小朋友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你找到其中的奥秘了吗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试一试吧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637074"/>
            <a:ext cx="10390909" cy="303923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048721" y="173942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087812" y="173942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116512" y="274734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457439" y="173942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486139" y="274734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418348" y="390073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</TotalTime>
  <Words>237</Words>
  <Application>Microsoft Office PowerPoint</Application>
  <PresentationFormat>宽屏</PresentationFormat>
  <Paragraphs>67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125</cp:revision>
  <dcterms:created xsi:type="dcterms:W3CDTF">2023-06-16T14:45:50Z</dcterms:created>
  <dcterms:modified xsi:type="dcterms:W3CDTF">2026-02-27T12:45:15Z</dcterms:modified>
</cp:coreProperties>
</file>