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4"/>
  </p:notesMasterIdLst>
  <p:sldIdLst>
    <p:sldId id="998" r:id="rId5"/>
    <p:sldId id="994" r:id="rId6"/>
    <p:sldId id="977" r:id="rId7"/>
    <p:sldId id="995" r:id="rId8"/>
    <p:sldId id="999" r:id="rId9"/>
    <p:sldId id="978" r:id="rId10"/>
    <p:sldId id="996" r:id="rId11"/>
    <p:sldId id="979" r:id="rId12"/>
    <p:sldId id="975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根据图形的特征分类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4561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一、你认识平面图形和立体图形吗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按要求分类。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MM2KSG57.eps" descr="id:2147488903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567729"/>
            <a:ext cx="11430000" cy="3807999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5496683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立体图形有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平面图形有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21537" y="5596849"/>
            <a:ext cx="29145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①②⑥⑩</a:t>
            </a:r>
            <a:r>
              <a:rPr lang="en-US" altLang="zh-CN" dirty="0">
                <a:solidFill>
                  <a:srgbClr val="FF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⑪⑫⑮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290396" y="5596849"/>
            <a:ext cx="32015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③④⑤⑦⑧⑨</a:t>
            </a:r>
            <a:r>
              <a:rPr lang="en-US" altLang="zh-CN" dirty="0">
                <a:solidFill>
                  <a:srgbClr val="FF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⑬⑭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下面属于平面图形的是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314246"/>
            <a:ext cx="5452134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下面属于立体图形的是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7584" y="2104269"/>
            <a:ext cx="11316832" cy="110507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7193" y="4027427"/>
            <a:ext cx="10420916" cy="87519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516325" y="149670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516324" y="341442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3227832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要描出一个长方形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可选择的积木是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1000" y="847004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是否有弯曲面或弯曲边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分类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下列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应和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归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为一类的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MM2KSG64.eps" descr="id:214748895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59262" y="684474"/>
            <a:ext cx="642906" cy="989706"/>
          </a:xfrm>
          <a:prstGeom prst="rect">
            <a:avLst/>
          </a:prstGeom>
        </p:spPr>
      </p:pic>
      <p:pic>
        <p:nvPicPr>
          <p:cNvPr id="8" name="MM2KSG65.eps" descr="id:2147488959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76675" y="799690"/>
            <a:ext cx="759274" cy="759274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0619411" y="149134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377019" y="331352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629" y="2057076"/>
            <a:ext cx="10410525" cy="108187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6020" y="3952324"/>
            <a:ext cx="9974107" cy="1119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051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10292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三、说说右边图形和左边三个图形有什么不同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MM2KSG75.eps" descr="id:2147489015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2236" y="2043591"/>
            <a:ext cx="8587528" cy="27351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77621" y="127928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6687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四、下面哪些图形有弯曲面或弯曲边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哪些没有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分一分。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MM2KSG76.eps" descr="id:2147489022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2578" y="1105767"/>
            <a:ext cx="7806844" cy="3916255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5188889"/>
            <a:ext cx="11430000" cy="6524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有弯曲面或弯曲边的是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没有弯曲面或弯曲边的是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11349" y="530983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④⑤⑥⑧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795175" y="530983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①②③⑦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4" name="矩形 13"/>
          <p:cNvSpPr>
            <a:spLocks noChangeAspect="1"/>
          </p:cNvSpPr>
          <p:nvPr/>
        </p:nvSpPr>
        <p:spPr>
          <a:xfrm>
            <a:off x="381000" y="990167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五、想一想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可以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描出平面图形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5" name="MM2KSG78.eps" descr="id:2147489036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9589" y="1665380"/>
            <a:ext cx="1090996" cy="157044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3522404"/>
            <a:ext cx="11430000" cy="1548509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5031531" y="220856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280</TotalTime>
  <Words>188</Words>
  <Application>Microsoft Office PowerPoint</Application>
  <PresentationFormat>宽屏</PresentationFormat>
  <Paragraphs>35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9</vt:i4>
      </vt:variant>
    </vt:vector>
  </HeadingPairs>
  <TitlesOfParts>
    <vt:vector size="26" baseType="lpstr">
      <vt:lpstr>NEU-BZ-S92</vt:lpstr>
      <vt:lpstr>等线</vt:lpstr>
      <vt:lpstr>方正楷体_GBK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121</cp:revision>
  <dcterms:created xsi:type="dcterms:W3CDTF">2023-06-16T14:45:50Z</dcterms:created>
  <dcterms:modified xsi:type="dcterms:W3CDTF">2026-02-28T00:41:18Z</dcterms:modified>
</cp:coreProperties>
</file>