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1000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两位数除以一位数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84÷4=</a:t>
            </a:r>
            <a:r>
              <a:rPr lang="en-US" altLang="zh-CN" dirty="0">
                <a:solidFill>
                  <a:srgbClr val="000000"/>
                </a:solidFill>
                <a:ea typeface="NEU-BZ-S9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NEU-BZ-S92"/>
              </a:rPr>
              <a:t>)</a:t>
            </a:r>
            <a:endParaRPr lang="zh-CN" altLang="en-US" dirty="0"/>
          </a:p>
        </p:txBody>
      </p:sp>
      <p:pic>
        <p:nvPicPr>
          <p:cNvPr id="13" name="LM2KSG116.eps" descr="id:214748688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2569" y="2031308"/>
            <a:ext cx="7026862" cy="238006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48411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80÷4=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4÷4=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788949" y="141545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778558" y="450489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685040" y="505514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86419" y="561044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926922" y="56104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987888" y="561044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90÷3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平均分成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也就是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66÷3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个十平均分成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个一平均分成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合起来是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77÷7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)÷7=10,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)÷7=1,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合起来是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一盒牙刷共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平均每支牙刷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58176" y="14173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821121" y="14173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383702" y="197646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41703" y="254606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34621" y="310107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05114" y="310107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702564" y="365608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622128" y="365608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930485" y="3656085"/>
            <a:ext cx="530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337562" y="419089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80÷4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下列思路错误的是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个十平均分成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4=80,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80÷4=20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8÷4=2,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80÷4=2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关于计算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48÷2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的正确的思路是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40÷2=20,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8÷2=4,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合起来是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4÷2=2,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8÷2=4,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合起来是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4÷2=2,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48÷2=28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44912" y="9873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47929" y="31918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449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6÷2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23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12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4÷2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60÷2=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69÷3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48÷4=		40÷2=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42139" y="234431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503458" y="290971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53537" y="23443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69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653536" y="290971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23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914503" y="234431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883329" y="290971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473823" y="234431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655923" y="290971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9598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还剩下多少盆多肉幼苗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84-21=63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剩下的平均分给三年级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个班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每个班能分到多少盆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63÷3=21(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M2KSG117.eps" descr="id:214748690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199" y="977756"/>
            <a:ext cx="8042856" cy="235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228"/>
            <a:ext cx="321594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哪种窗花贵一些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118.eps" descr="id:214748691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795249"/>
            <a:ext cx="7097131" cy="277223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701244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88÷4=22(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50÷5=10(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22&gt;10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平安窗花贵一些。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92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现有两盒周边产品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第一盒的价格是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枚卡通徽章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第二盒的价格是第一盒的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张明信片。则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枚卡通徽章和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张明信片一共多少元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70398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42÷2=21(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2=84(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84÷4=21(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21+21=42(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</TotalTime>
  <Words>240</Words>
  <Application>Microsoft Office PowerPoint</Application>
  <PresentationFormat>宽屏</PresentationFormat>
  <Paragraphs>77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129</cp:revision>
  <dcterms:created xsi:type="dcterms:W3CDTF">2023-06-16T14:45:50Z</dcterms:created>
  <dcterms:modified xsi:type="dcterms:W3CDTF">2026-02-27T10:20:06Z</dcterms:modified>
</cp:coreProperties>
</file>