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1000" r:id="rId9"/>
    <p:sldId id="999" r:id="rId10"/>
    <p:sldId id="978" r:id="rId11"/>
    <p:sldId id="996" r:id="rId12"/>
    <p:sldId id="97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复习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(1)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一、口算下面各题。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90+60=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120-40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150-70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67+36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110-60=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45+56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78-59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90+70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56+65=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82-60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37+63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130-40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508395" y="209606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771141" y="209606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030817" y="209606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653235" y="209606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103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601914" y="265856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646449" y="265856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101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823178" y="265856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19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653235" y="2658566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160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508395" y="3205750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121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594941" y="320575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22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7912084" y="3205750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100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10767756" y="320575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58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二、用竖式计算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并验算。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268+76=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367+279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16503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600-256=					351-266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		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9436" y="1494561"/>
            <a:ext cx="4667250" cy="1504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06799" y="1501056"/>
            <a:ext cx="4532597" cy="14984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06799" y="3909967"/>
            <a:ext cx="4380201" cy="14419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9436" y="3909967"/>
            <a:ext cx="4667250" cy="1438275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1716212" y="886321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344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373624" y="886321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646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820121" y="3162853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344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300887" y="316176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351829"/>
            <a:ext cx="720581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712-637=	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473+297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23975" y="2184574"/>
            <a:ext cx="4705926" cy="14850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5354" y="2184574"/>
            <a:ext cx="4705350" cy="1485900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1808499" y="134143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75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388417" y="134143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770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3614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500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三、脱式计算。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67+370+59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356-84-96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426-78+90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99028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734+206-463			156+267+345			900-561-107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9436" y="1777646"/>
            <a:ext cx="1486304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=437+59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=496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60718" y="1777646"/>
            <a:ext cx="1404552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=272-96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=176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423564" y="1777646"/>
            <a:ext cx="1486304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=348+90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=438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9436" y="3592890"/>
            <a:ext cx="1584088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=940-463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=477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360718" y="3592890"/>
            <a:ext cx="1665841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=423+345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=768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423564" y="3592890"/>
            <a:ext cx="1584088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=339-107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=232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4889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365+478=843,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直接写出下列算式的结果。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843-478=(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478+365=(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843-365=(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某会场观众席有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个座位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已经入座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现在还有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人等候入场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能坐得下吗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这三个数字组成的三位数中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最大的是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最小的是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它们的差是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500840" y="1576821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198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200763" y="1576821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102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952595" y="269180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365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101041" y="269180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843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156728" y="269180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478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262277" y="386295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250247" y="4344608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963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706436" y="4344608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369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364612" y="491429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594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3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社区志愿者一队捡了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个塑料水瓶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志愿者二队比一队少捡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二队捡了多少个塑料水瓶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216-75=141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两队一共捡了多少个塑料水瓶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216+141=357(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小兔家到小狗家有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到小鹿家有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米。小马家到小鹿家有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小马家到小狗家有多少米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49.eps" descr="id:214748865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3087310"/>
            <a:ext cx="8587528" cy="59722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385195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563-256=307(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307+195=502(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232</Words>
  <Application>Microsoft Office PowerPoint</Application>
  <PresentationFormat>宽屏</PresentationFormat>
  <Paragraphs>77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125</cp:revision>
  <dcterms:created xsi:type="dcterms:W3CDTF">2023-06-16T14:45:50Z</dcterms:created>
  <dcterms:modified xsi:type="dcterms:W3CDTF">2026-02-28T00:22:06Z</dcterms:modified>
</cp:coreProperties>
</file>